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56" r:id="rId5"/>
    <p:sldId id="260" r:id="rId6"/>
    <p:sldId id="258" r:id="rId7"/>
    <p:sldId id="262" r:id="rId8"/>
    <p:sldId id="263" r:id="rId9"/>
    <p:sldId id="264" r:id="rId10"/>
    <p:sldId id="265" r:id="rId11"/>
    <p:sldId id="266" r:id="rId12"/>
    <p:sldId id="267" r:id="rId1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274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2977-9774-4C96-8682-4E46114660A7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724B9-4804-4243-8B7B-BEBB0F002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400" y="533403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SEKOLAH  </a:t>
            </a:r>
            <a:r>
              <a:rPr lang="en-US" sz="1600" b="1" dirty="0" smtClean="0"/>
              <a:t>KEBANGSAAN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UJIAN  </a:t>
            </a:r>
            <a:r>
              <a:rPr lang="en-US" b="1" dirty="0" smtClean="0"/>
              <a:t>SEMESTER  </a:t>
            </a:r>
            <a:r>
              <a:rPr lang="en-US" b="1" dirty="0" smtClean="0"/>
              <a:t>1  TAHUN  2017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3"/>
            <a:ext cx="304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BAHASA MELAYU TAHUN  3 – PEMAHAMAN.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 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09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1</a:t>
            </a:r>
          </a:p>
          <a:p>
            <a:r>
              <a:rPr lang="en-US" sz="1400" b="1" dirty="0"/>
              <a:t>4</a:t>
            </a:r>
            <a:r>
              <a:rPr lang="en-US" sz="1400" b="1" dirty="0" smtClean="0"/>
              <a:t>  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286002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jam  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3352802"/>
            <a:ext cx="563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JANGAN BUKA KERTAS SOALAN INI SEHINGGA DIBERITAHU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8963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err="1" smtClean="0"/>
              <a:t>Kertas</a:t>
            </a:r>
            <a:r>
              <a:rPr lang="en-US" sz="1400" dirty="0" smtClean="0"/>
              <a:t>  </a:t>
            </a:r>
            <a:r>
              <a:rPr lang="en-US" sz="1400" dirty="0" err="1" smtClean="0"/>
              <a:t>soalan</a:t>
            </a:r>
            <a:r>
              <a:rPr lang="en-US" sz="1400" dirty="0" smtClean="0"/>
              <a:t> </a:t>
            </a:r>
            <a:r>
              <a:rPr lang="en-US" sz="1400" dirty="0" err="1" smtClean="0"/>
              <a:t>ini</a:t>
            </a:r>
            <a:r>
              <a:rPr lang="en-US" sz="1400" dirty="0" smtClean="0"/>
              <a:t> </a:t>
            </a:r>
            <a:r>
              <a:rPr lang="en-US" sz="1400" dirty="0" err="1" smtClean="0"/>
              <a:t>mengandungi</a:t>
            </a:r>
            <a:r>
              <a:rPr lang="en-US" sz="1400" dirty="0" smtClean="0"/>
              <a:t>  </a:t>
            </a:r>
            <a:r>
              <a:rPr lang="en-US" sz="1400" dirty="0" err="1" smtClean="0"/>
              <a:t>dua</a:t>
            </a:r>
            <a:r>
              <a:rPr lang="en-US" sz="1400" dirty="0" smtClean="0"/>
              <a:t> </a:t>
            </a:r>
            <a:r>
              <a:rPr lang="en-US" sz="1400" dirty="0" err="1" smtClean="0"/>
              <a:t>bahagian</a:t>
            </a:r>
            <a:r>
              <a:rPr lang="en-US" sz="1400" dirty="0" smtClean="0"/>
              <a:t> </a:t>
            </a:r>
            <a:r>
              <a:rPr lang="en-US" sz="1400" b="1" dirty="0" err="1" smtClean="0"/>
              <a:t>Bahagian</a:t>
            </a:r>
            <a:r>
              <a:rPr lang="en-US" sz="1400" b="1" dirty="0" smtClean="0"/>
              <a:t> A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</a:p>
          <a:p>
            <a:pPr marL="342900" indent="-342900"/>
            <a:r>
              <a:rPr lang="en-US" sz="1400" dirty="0" smtClean="0"/>
              <a:t>         </a:t>
            </a:r>
            <a:r>
              <a:rPr lang="en-US" sz="1400" b="1" dirty="0" err="1" smtClean="0"/>
              <a:t>Bahagian</a:t>
            </a:r>
            <a:r>
              <a:rPr lang="en-US" sz="1400" b="1" dirty="0" smtClean="0"/>
              <a:t> B</a:t>
            </a:r>
            <a:r>
              <a:rPr lang="en-US" sz="1400" dirty="0" smtClean="0"/>
              <a:t>. 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274320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Bahagian</a:t>
            </a:r>
            <a:r>
              <a:rPr lang="en-US" sz="1400" b="1" dirty="0" smtClean="0"/>
              <a:t>  A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4492823"/>
            <a:ext cx="563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2.     </a:t>
            </a:r>
            <a:r>
              <a:rPr lang="en-US" sz="1400" dirty="0" err="1" smtClean="0"/>
              <a:t>Kamu</a:t>
            </a:r>
            <a:r>
              <a:rPr lang="en-US" sz="1400" dirty="0" smtClean="0"/>
              <a:t> </a:t>
            </a:r>
            <a:r>
              <a:rPr lang="en-US" sz="1400" dirty="0" err="1" smtClean="0"/>
              <a:t>dikehendaki</a:t>
            </a:r>
            <a:r>
              <a:rPr lang="en-US" sz="1400" dirty="0" smtClean="0"/>
              <a:t> </a:t>
            </a:r>
            <a:r>
              <a:rPr lang="en-US" sz="1400" dirty="0" err="1" smtClean="0"/>
              <a:t>menjawab</a:t>
            </a:r>
            <a:r>
              <a:rPr lang="en-US" sz="1400" dirty="0" smtClean="0"/>
              <a:t> </a:t>
            </a:r>
            <a:r>
              <a:rPr lang="en-US" sz="1400" dirty="0" err="1" smtClean="0"/>
              <a:t>semua</a:t>
            </a:r>
            <a:r>
              <a:rPr lang="en-US" sz="1400" dirty="0" smtClean="0"/>
              <a:t> </a:t>
            </a:r>
            <a:r>
              <a:rPr lang="en-US" sz="1400" dirty="0" err="1" smtClean="0"/>
              <a:t>soalan</a:t>
            </a:r>
            <a:r>
              <a:rPr lang="en-US" sz="1400" dirty="0" smtClean="0"/>
              <a:t> </a:t>
            </a:r>
            <a:r>
              <a:rPr lang="en-US" sz="1400" dirty="0" err="1" smtClean="0"/>
              <a:t>bahagian</a:t>
            </a:r>
            <a:r>
              <a:rPr lang="en-US" sz="1400" dirty="0" smtClean="0"/>
              <a:t> </a:t>
            </a:r>
            <a:r>
              <a:rPr lang="en-US" sz="1400" dirty="0" err="1" smtClean="0"/>
              <a:t>ini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49631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3"/>
            </a:pPr>
            <a:r>
              <a:rPr lang="en-US" sz="1400" dirty="0" err="1" smtClean="0"/>
              <a:t>Tiap-tiap</a:t>
            </a:r>
            <a:r>
              <a:rPr lang="en-US" sz="1400" dirty="0" smtClean="0"/>
              <a:t> </a:t>
            </a:r>
            <a:r>
              <a:rPr lang="en-US" sz="1400" dirty="0" err="1" smtClean="0"/>
              <a:t>soalan</a:t>
            </a:r>
            <a:r>
              <a:rPr lang="en-US" sz="1400" dirty="0" smtClean="0"/>
              <a:t> </a:t>
            </a:r>
            <a:r>
              <a:rPr lang="en-US" sz="1400" dirty="0" err="1" smtClean="0"/>
              <a:t>Bahagian</a:t>
            </a:r>
            <a:r>
              <a:rPr lang="en-US" sz="1400" dirty="0" smtClean="0"/>
              <a:t> A </a:t>
            </a:r>
            <a:r>
              <a:rPr lang="en-US" sz="1400" dirty="0" err="1" smtClean="0"/>
              <a:t>diikuti</a:t>
            </a:r>
            <a:r>
              <a:rPr lang="en-US" sz="1400" dirty="0" smtClean="0"/>
              <a:t>  </a:t>
            </a:r>
            <a:r>
              <a:rPr lang="en-US" sz="1400" dirty="0" err="1" smtClean="0"/>
              <a:t>pilihan</a:t>
            </a:r>
            <a:r>
              <a:rPr lang="en-US" sz="1400" dirty="0" smtClean="0"/>
              <a:t> </a:t>
            </a:r>
            <a:r>
              <a:rPr lang="en-US" sz="1400" dirty="0" err="1" smtClean="0"/>
              <a:t>jawapan</a:t>
            </a:r>
            <a:r>
              <a:rPr lang="en-US" sz="1400" dirty="0" smtClean="0"/>
              <a:t>. </a:t>
            </a:r>
            <a:r>
              <a:rPr lang="en-US" sz="1400" dirty="0" err="1" smtClean="0"/>
              <a:t>Hitamkan</a:t>
            </a:r>
            <a:r>
              <a:rPr lang="en-US" sz="1400" dirty="0" smtClean="0"/>
              <a:t>    </a:t>
            </a:r>
            <a:r>
              <a:rPr lang="en-US" sz="1400" dirty="0" err="1" smtClean="0"/>
              <a:t>jawapan</a:t>
            </a:r>
            <a:r>
              <a:rPr lang="en-US" sz="1400" dirty="0" smtClean="0"/>
              <a:t>  </a:t>
            </a:r>
            <a:r>
              <a:rPr lang="en-US" sz="1400" dirty="0" err="1" smtClean="0"/>
              <a:t>kamu</a:t>
            </a:r>
            <a:r>
              <a:rPr lang="en-US" sz="1400" dirty="0" smtClean="0"/>
              <a:t>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kertas</a:t>
            </a:r>
            <a:r>
              <a:rPr lang="en-US" sz="1400" dirty="0" smtClean="0"/>
              <a:t> </a:t>
            </a:r>
            <a:r>
              <a:rPr lang="en-US" sz="1400" dirty="0" err="1" smtClean="0"/>
              <a:t>jawapan</a:t>
            </a:r>
            <a:r>
              <a:rPr lang="en-US" sz="1400" dirty="0" smtClean="0"/>
              <a:t> </a:t>
            </a:r>
            <a:r>
              <a:rPr lang="en-US" sz="1400" dirty="0" err="1" smtClean="0"/>
              <a:t>objektif</a:t>
            </a:r>
            <a:r>
              <a:rPr lang="en-US" sz="1400" dirty="0" smtClean="0"/>
              <a:t> yang </a:t>
            </a:r>
            <a:r>
              <a:rPr lang="en-US" sz="1400" dirty="0" err="1" smtClean="0"/>
              <a:t>disediakan</a:t>
            </a:r>
            <a:r>
              <a:rPr lang="en-US" sz="1400" dirty="0" smtClean="0"/>
              <a:t>.     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5559623"/>
            <a:ext cx="563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4.      </a:t>
            </a:r>
            <a:r>
              <a:rPr lang="en-US" sz="1400" dirty="0" err="1" smtClean="0"/>
              <a:t>Ceraikan</a:t>
            </a:r>
            <a:r>
              <a:rPr lang="en-US" sz="1400" dirty="0" smtClean="0"/>
              <a:t> </a:t>
            </a:r>
            <a:r>
              <a:rPr lang="en-US" sz="1400" dirty="0" err="1" smtClean="0"/>
              <a:t>Bahagian</a:t>
            </a:r>
            <a:r>
              <a:rPr lang="en-US" sz="1400" dirty="0" smtClean="0"/>
              <a:t> B </a:t>
            </a:r>
            <a:r>
              <a:rPr lang="en-US" sz="1400" dirty="0" err="1" smtClean="0"/>
              <a:t>dari</a:t>
            </a:r>
            <a:r>
              <a:rPr lang="en-US" sz="1400" dirty="0" smtClean="0"/>
              <a:t> </a:t>
            </a:r>
            <a:r>
              <a:rPr lang="en-US" sz="1400" dirty="0" err="1" smtClean="0"/>
              <a:t>kertas</a:t>
            </a:r>
            <a:r>
              <a:rPr lang="en-US" sz="1400" dirty="0" smtClean="0"/>
              <a:t> </a:t>
            </a:r>
            <a:r>
              <a:rPr lang="en-US" sz="1400" dirty="0" err="1" smtClean="0"/>
              <a:t>soalan</a:t>
            </a:r>
            <a:r>
              <a:rPr lang="en-US" sz="1400" dirty="0" smtClean="0"/>
              <a:t> </a:t>
            </a:r>
            <a:r>
              <a:rPr lang="en-US" sz="1400" dirty="0" err="1" smtClean="0"/>
              <a:t>ini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09600" y="3276600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85800" y="8304212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8305800"/>
            <a:ext cx="563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Kertas</a:t>
            </a:r>
            <a:r>
              <a:rPr lang="en-US" sz="1100" dirty="0" smtClean="0"/>
              <a:t>  </a:t>
            </a:r>
            <a:r>
              <a:rPr lang="en-US" sz="1100" dirty="0" err="1" smtClean="0"/>
              <a:t>soalan</a:t>
            </a:r>
            <a:r>
              <a:rPr lang="en-US" sz="1100" dirty="0" smtClean="0"/>
              <a:t> </a:t>
            </a:r>
            <a:r>
              <a:rPr lang="en-US" sz="1100" dirty="0" err="1" smtClean="0"/>
              <a:t>ini</a:t>
            </a:r>
            <a:r>
              <a:rPr lang="en-US" sz="1100" dirty="0" smtClean="0"/>
              <a:t> </a:t>
            </a:r>
            <a:r>
              <a:rPr lang="en-US" sz="1100" dirty="0" err="1" smtClean="0"/>
              <a:t>mengandungi</a:t>
            </a:r>
            <a:r>
              <a:rPr lang="en-US" sz="1100" dirty="0" smtClean="0"/>
              <a:t>  15 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 </a:t>
            </a:r>
            <a:r>
              <a:rPr lang="en-US" sz="1100" dirty="0" err="1" smtClean="0"/>
              <a:t>bercetak</a:t>
            </a:r>
            <a:r>
              <a:rPr lang="en-US" sz="1100" dirty="0" smtClean="0"/>
              <a:t>  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8501390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( </a:t>
            </a:r>
            <a:r>
              <a:rPr lang="en-US" sz="1100" dirty="0" err="1" smtClean="0"/>
              <a:t>Lihat</a:t>
            </a:r>
            <a:r>
              <a:rPr lang="en-US" sz="1100" dirty="0" smtClean="0"/>
              <a:t>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</a:t>
            </a:r>
            <a:r>
              <a:rPr lang="en-US" sz="1100" dirty="0" err="1" smtClean="0"/>
              <a:t>sebelah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638800" y="872999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a )  </a:t>
            </a:r>
            <a:r>
              <a:rPr lang="en-US" sz="1400" dirty="0" err="1" smtClean="0"/>
              <a:t>Saudagar</a:t>
            </a:r>
            <a:r>
              <a:rPr lang="en-US" sz="1400" dirty="0" smtClean="0"/>
              <a:t> </a:t>
            </a:r>
            <a:r>
              <a:rPr lang="en-US" sz="1400" dirty="0" err="1" smtClean="0"/>
              <a:t>hidup</a:t>
            </a:r>
            <a:r>
              <a:rPr lang="en-US" sz="1400" dirty="0" smtClean="0"/>
              <a:t> </a:t>
            </a:r>
            <a:r>
              <a:rPr lang="en-US" sz="1400" dirty="0" err="1" smtClean="0"/>
              <a:t>bersama-sama</a:t>
            </a:r>
            <a:r>
              <a:rPr lang="en-US" sz="1400" dirty="0" smtClean="0"/>
              <a:t> ………………………………………………  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521023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b )  </a:t>
            </a:r>
            <a:r>
              <a:rPr lang="en-US" sz="1400" dirty="0" err="1" smtClean="0"/>
              <a:t>Berapa</a:t>
            </a:r>
            <a:r>
              <a:rPr lang="en-US" sz="1400" dirty="0" smtClean="0"/>
              <a:t> </a:t>
            </a:r>
            <a:r>
              <a:rPr lang="en-US" sz="1400" dirty="0" err="1" smtClean="0"/>
              <a:t>lamakah</a:t>
            </a:r>
            <a:r>
              <a:rPr lang="en-US" sz="1400" dirty="0" smtClean="0"/>
              <a:t>  </a:t>
            </a:r>
            <a:r>
              <a:rPr lang="en-US" sz="1400" dirty="0" err="1" smtClean="0"/>
              <a:t>saudagar</a:t>
            </a:r>
            <a:r>
              <a:rPr lang="en-US" sz="1400" dirty="0" smtClean="0"/>
              <a:t> </a:t>
            </a:r>
            <a:r>
              <a:rPr lang="en-US" sz="1400" dirty="0" err="1" smtClean="0"/>
              <a:t>itu</a:t>
            </a:r>
            <a:r>
              <a:rPr lang="en-US" sz="1400" dirty="0" smtClean="0"/>
              <a:t> </a:t>
            </a:r>
            <a:r>
              <a:rPr lang="en-US" sz="1400" dirty="0" err="1" smtClean="0"/>
              <a:t>pergi</a:t>
            </a:r>
            <a:r>
              <a:rPr lang="en-US" sz="1400" dirty="0" smtClean="0"/>
              <a:t> </a:t>
            </a:r>
            <a:r>
              <a:rPr lang="en-US" sz="1400" dirty="0" err="1" smtClean="0"/>
              <a:t>ke</a:t>
            </a:r>
            <a:r>
              <a:rPr lang="en-US" sz="1400" dirty="0" smtClean="0"/>
              <a:t> </a:t>
            </a:r>
            <a:r>
              <a:rPr lang="en-US" sz="1400" dirty="0" err="1" smtClean="0"/>
              <a:t>kota</a:t>
            </a:r>
            <a:r>
              <a:rPr lang="en-US" sz="1400" dirty="0" smtClean="0"/>
              <a:t> ?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33400" y="2132012"/>
            <a:ext cx="5562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2513012"/>
            <a:ext cx="5562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00600" y="25908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( 2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10668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( 1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27738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Saudagar</a:t>
            </a:r>
            <a:r>
              <a:rPr lang="en-US" sz="1200" dirty="0" smtClean="0"/>
              <a:t> </a:t>
            </a:r>
            <a:r>
              <a:rPr lang="en-US" sz="1200" dirty="0" err="1" smtClean="0"/>
              <a:t>kaya</a:t>
            </a:r>
            <a:r>
              <a:rPr lang="en-US" sz="1200" dirty="0" smtClean="0"/>
              <a:t> </a:t>
            </a:r>
            <a:r>
              <a:rPr lang="en-US" sz="1200" dirty="0" err="1" smtClean="0"/>
              <a:t>memiliki</a:t>
            </a:r>
            <a:r>
              <a:rPr lang="en-US" sz="1200" dirty="0" smtClean="0"/>
              <a:t>  </a:t>
            </a:r>
            <a:r>
              <a:rPr lang="en-US" sz="1200" dirty="0" err="1" smtClean="0"/>
              <a:t>tiga</a:t>
            </a:r>
            <a:r>
              <a:rPr lang="en-US" sz="1200" dirty="0" smtClean="0"/>
              <a:t> </a:t>
            </a:r>
            <a:r>
              <a:rPr lang="en-US" sz="1200" dirty="0" err="1" smtClean="0"/>
              <a:t>orang</a:t>
            </a:r>
            <a:r>
              <a:rPr lang="en-US" sz="1200" dirty="0" smtClean="0"/>
              <a:t> </a:t>
            </a:r>
            <a:r>
              <a:rPr lang="en-US" sz="1200" dirty="0" err="1" smtClean="0"/>
              <a:t>anak</a:t>
            </a:r>
            <a:r>
              <a:rPr lang="en-US" sz="1200" dirty="0" smtClean="0"/>
              <a:t> </a:t>
            </a:r>
            <a:r>
              <a:rPr lang="en-US" sz="1200" dirty="0" err="1" smtClean="0"/>
              <a:t>perempuan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572518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Anak</a:t>
            </a:r>
            <a:r>
              <a:rPr lang="en-US" sz="1200" dirty="0" smtClean="0"/>
              <a:t> </a:t>
            </a:r>
            <a:r>
              <a:rPr lang="en-US" sz="1200" dirty="0" err="1" smtClean="0"/>
              <a:t>pertama</a:t>
            </a:r>
            <a:r>
              <a:rPr lang="en-US" sz="1200" dirty="0" smtClean="0"/>
              <a:t> </a:t>
            </a:r>
            <a:r>
              <a:rPr lang="en-US" sz="1200" dirty="0" err="1" smtClean="0"/>
              <a:t>saudagar</a:t>
            </a:r>
            <a:r>
              <a:rPr lang="en-US" sz="1200" dirty="0" smtClean="0"/>
              <a:t> </a:t>
            </a:r>
            <a:r>
              <a:rPr lang="en-US" sz="1200" dirty="0" err="1" smtClean="0"/>
              <a:t>ingin</a:t>
            </a:r>
            <a:r>
              <a:rPr lang="en-US" sz="1200" dirty="0" smtClean="0"/>
              <a:t> </a:t>
            </a:r>
            <a:r>
              <a:rPr lang="en-US" sz="1200" dirty="0" err="1" smtClean="0"/>
              <a:t>sebuah</a:t>
            </a:r>
            <a:r>
              <a:rPr lang="en-US" sz="1200" dirty="0" smtClean="0"/>
              <a:t> </a:t>
            </a:r>
            <a:r>
              <a:rPr lang="en-US" sz="1200" dirty="0" err="1" smtClean="0"/>
              <a:t>rumah</a:t>
            </a:r>
            <a:r>
              <a:rPr lang="en-US" sz="1200" dirty="0" smtClean="0"/>
              <a:t>  </a:t>
            </a:r>
            <a:r>
              <a:rPr lang="en-US" sz="1200" dirty="0" err="1" smtClean="0"/>
              <a:t>banglo</a:t>
            </a:r>
            <a:r>
              <a:rPr lang="en-US" sz="1200" dirty="0" smtClean="0"/>
              <a:t> yang </a:t>
            </a:r>
            <a:r>
              <a:rPr lang="en-US" sz="1200" dirty="0" err="1" smtClean="0"/>
              <a:t>mewah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715833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err="1" smtClean="0"/>
              <a:t>Anak</a:t>
            </a:r>
            <a:r>
              <a:rPr lang="en-US" sz="1200" dirty="0" smtClean="0"/>
              <a:t> yang </a:t>
            </a:r>
            <a:r>
              <a:rPr lang="en-US" sz="1200" dirty="0" err="1" smtClean="0"/>
              <a:t>kedua</a:t>
            </a:r>
            <a:r>
              <a:rPr lang="en-US" sz="1200" dirty="0" smtClean="0"/>
              <a:t> </a:t>
            </a:r>
            <a:r>
              <a:rPr lang="en-US" sz="1200" dirty="0" err="1" smtClean="0"/>
              <a:t>inginkan</a:t>
            </a:r>
            <a:r>
              <a:rPr lang="en-US" sz="1200" dirty="0" smtClean="0"/>
              <a:t> </a:t>
            </a:r>
            <a:r>
              <a:rPr lang="en-US" sz="1200" dirty="0" err="1" smtClean="0"/>
              <a:t>sepasang</a:t>
            </a:r>
            <a:r>
              <a:rPr lang="en-US" sz="1200" dirty="0" smtClean="0"/>
              <a:t>  </a:t>
            </a:r>
            <a:r>
              <a:rPr lang="en-US" sz="1200" dirty="0" err="1" smtClean="0"/>
              <a:t>sepatu</a:t>
            </a:r>
            <a:r>
              <a:rPr lang="en-US" sz="1200" dirty="0" smtClean="0"/>
              <a:t>  </a:t>
            </a:r>
            <a:r>
              <a:rPr lang="en-US" sz="1200" dirty="0" err="1" smtClean="0"/>
              <a:t>berwarna</a:t>
            </a:r>
            <a:r>
              <a:rPr lang="en-US" sz="1200" dirty="0" smtClean="0"/>
              <a:t> </a:t>
            </a:r>
            <a:r>
              <a:rPr lang="en-US" sz="1200" dirty="0" err="1" smtClean="0"/>
              <a:t>merah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5105400" y="6781800"/>
            <a:ext cx="990600" cy="533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33400" y="7010400"/>
            <a:ext cx="3048000" cy="685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33400" y="5638800"/>
            <a:ext cx="2895600" cy="762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533400" y="4114800"/>
            <a:ext cx="2895600" cy="762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257800" y="531489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mic Sans MS" pitchFamily="66" charset="0"/>
              </a:rPr>
              <a:t>Betul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7800" y="6858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mic Sans MS" pitchFamily="66" charset="0"/>
              </a:rPr>
              <a:t>S</a:t>
            </a:r>
            <a:r>
              <a:rPr lang="en-US" sz="1400" dirty="0" err="1" smtClean="0">
                <a:latin typeface="Comic Sans MS" pitchFamily="66" charset="0"/>
              </a:rPr>
              <a:t>alah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029200" y="5257800"/>
            <a:ext cx="1143000" cy="4572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8" idx="3"/>
          </p:cNvCxnSpPr>
          <p:nvPr/>
        </p:nvCxnSpPr>
        <p:spPr>
          <a:xfrm>
            <a:off x="3429000" y="4495800"/>
            <a:ext cx="152400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1000" y="3273623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( c ) </a:t>
            </a:r>
            <a:r>
              <a:rPr lang="en-US" sz="1400" dirty="0" err="1" smtClean="0"/>
              <a:t>Padankan</a:t>
            </a:r>
            <a:r>
              <a:rPr lang="en-US" sz="1400" dirty="0" smtClean="0"/>
              <a:t>  </a:t>
            </a:r>
            <a:r>
              <a:rPr lang="en-US" sz="1400" dirty="0" err="1" smtClean="0"/>
              <a:t>pernyataan</a:t>
            </a:r>
            <a:r>
              <a:rPr lang="en-US" sz="1400" dirty="0" smtClean="0"/>
              <a:t> 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bawah</a:t>
            </a:r>
            <a:r>
              <a:rPr lang="en-US" sz="1400" dirty="0" smtClean="0"/>
              <a:t>  </a:t>
            </a:r>
            <a:r>
              <a:rPr lang="en-US" sz="1400" dirty="0" err="1" smtClean="0"/>
              <a:t>berdasarkan</a:t>
            </a:r>
            <a:r>
              <a:rPr lang="en-US" sz="1400" dirty="0" smtClean="0"/>
              <a:t>  </a:t>
            </a:r>
            <a:r>
              <a:rPr lang="en-US" sz="1400" dirty="0" err="1" smtClean="0"/>
              <a:t>petikan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724400" y="83058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( 2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33400" y="76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SULIT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638800" y="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011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86384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SULIT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3780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Soalan</a:t>
            </a:r>
            <a:r>
              <a:rPr lang="en-US" sz="1400" b="1" dirty="0" smtClean="0"/>
              <a:t>  24</a:t>
            </a:r>
            <a:endParaRPr lang="en-US" sz="1400" b="1" dirty="0"/>
          </a:p>
        </p:txBody>
      </p:sp>
      <p:sp>
        <p:nvSpPr>
          <p:cNvPr id="29" name="Rectangle 28"/>
          <p:cNvSpPr/>
          <p:nvPr/>
        </p:nvSpPr>
        <p:spPr>
          <a:xfrm>
            <a:off x="457200" y="867013"/>
            <a:ext cx="6019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JOHOR BAHRU,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Khamis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–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satu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pertandingan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Bercerita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Peringkat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Daerah Johor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Bahru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telah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berlangsung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dewan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SK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Kampung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Pulai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sini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semalam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Sebanyak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10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orang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peserta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yang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berjaya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ke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peringkat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akhir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telah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menunjukkan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persembahan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yang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menarik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>        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Arif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bin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Mansor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dari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SK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Kompleks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Sultan Abu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Bakar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telah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muncul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sebagai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 </a:t>
            </a:r>
            <a:r>
              <a:rPr kumimoji="0" lang="en-US" sz="1200" b="1" i="0" u="sng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johan</a:t>
            </a:r>
            <a: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dalam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pertandingan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tersebut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Walaupun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Arif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bin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Mansor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baru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berusia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sembilan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tahun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bakatnya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begitu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menyerlah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Dia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dapat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menyampaikan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cerita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“ Sang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Buaya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Yang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Cerdik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”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dengan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penuh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perasaan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>      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Adik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Arif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sungguh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petah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berbahasa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Melayu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Semasa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bercerita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dia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tidak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berasa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takut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gementar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Dia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bercerita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dengan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penuh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yakin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mic Sans MS" pitchFamily="66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400" y="33528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a.  </a:t>
            </a:r>
            <a:r>
              <a:rPr lang="en-US" sz="1200" dirty="0" err="1" smtClean="0">
                <a:latin typeface="Comic Sans MS" pitchFamily="66" charset="0"/>
              </a:rPr>
              <a:t>Dimanakah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pertandingan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itu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diadakan</a:t>
            </a:r>
            <a:r>
              <a:rPr lang="en-US" sz="1200" dirty="0" smtClean="0">
                <a:latin typeface="Comic Sans MS" pitchFamily="66" charset="0"/>
              </a:rPr>
              <a:t>  ?</a:t>
            </a:r>
            <a:endParaRPr lang="en-US" sz="1200" dirty="0">
              <a:latin typeface="Comic Sans MS" pitchFamily="66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960812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3400" y="4447401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b.  </a:t>
            </a:r>
            <a:r>
              <a:rPr lang="en-US" sz="1200" dirty="0" err="1" smtClean="0">
                <a:latin typeface="Comic Sans MS" pitchFamily="66" charset="0"/>
              </a:rPr>
              <a:t>Berapakah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bilangan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perserta</a:t>
            </a:r>
            <a:r>
              <a:rPr lang="en-US" sz="1200" dirty="0" smtClean="0">
                <a:latin typeface="Comic Sans MS" pitchFamily="66" charset="0"/>
              </a:rPr>
              <a:t> yang </a:t>
            </a:r>
            <a:r>
              <a:rPr lang="en-US" sz="1200" dirty="0" err="1" smtClean="0">
                <a:latin typeface="Comic Sans MS" pitchFamily="66" charset="0"/>
              </a:rPr>
              <a:t>mengambil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bahagian</a:t>
            </a:r>
            <a:r>
              <a:rPr lang="en-US" sz="1200" dirty="0" smtClean="0">
                <a:latin typeface="Comic Sans MS" pitchFamily="66" charset="0"/>
              </a:rPr>
              <a:t> ?</a:t>
            </a:r>
            <a:endParaRPr lang="en-US" sz="1200" dirty="0">
              <a:latin typeface="Comic Sans MS" pitchFamily="66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85800" y="5027612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76800" y="403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( 1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4876800" y="507239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( 2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533400" y="54864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c.  </a:t>
            </a:r>
            <a:r>
              <a:rPr lang="en-US" sz="1200" dirty="0" err="1" smtClean="0">
                <a:latin typeface="Comic Sans MS" pitchFamily="66" charset="0"/>
              </a:rPr>
              <a:t>Siapakah</a:t>
            </a:r>
            <a:r>
              <a:rPr lang="en-US" sz="1200" dirty="0" smtClean="0">
                <a:latin typeface="Comic Sans MS" pitchFamily="66" charset="0"/>
              </a:rPr>
              <a:t> yang </a:t>
            </a:r>
            <a:r>
              <a:rPr lang="en-US" sz="1200" dirty="0" err="1" smtClean="0">
                <a:latin typeface="Comic Sans MS" pitchFamily="66" charset="0"/>
              </a:rPr>
              <a:t>muncul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sebagai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pemenang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pertandingan</a:t>
            </a:r>
            <a:r>
              <a:rPr lang="en-US" sz="1200" dirty="0" smtClean="0">
                <a:latin typeface="Comic Sans MS" pitchFamily="66" charset="0"/>
              </a:rPr>
              <a:t> ?</a:t>
            </a:r>
            <a:endParaRPr lang="en-US" sz="1200" dirty="0">
              <a:latin typeface="Comic Sans MS" pitchFamily="66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85800" y="6096000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00600" y="61722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( 2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533400" y="6581001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d.  </a:t>
            </a:r>
            <a:r>
              <a:rPr lang="en-US" sz="1200" dirty="0" err="1" smtClean="0">
                <a:latin typeface="Comic Sans MS" pitchFamily="66" charset="0"/>
              </a:rPr>
              <a:t>Apakah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tajuk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cerita</a:t>
            </a:r>
            <a:r>
              <a:rPr lang="en-US" sz="1200" dirty="0" smtClean="0">
                <a:latin typeface="Comic Sans MS" pitchFamily="66" charset="0"/>
              </a:rPr>
              <a:t> yang  </a:t>
            </a:r>
            <a:r>
              <a:rPr lang="en-US" sz="1200" dirty="0" err="1" smtClean="0">
                <a:latin typeface="Comic Sans MS" pitchFamily="66" charset="0"/>
              </a:rPr>
              <a:t>disampaikan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oleh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pemenang</a:t>
            </a:r>
            <a:r>
              <a:rPr lang="en-US" sz="1200" dirty="0" smtClean="0">
                <a:latin typeface="Comic Sans MS" pitchFamily="66" charset="0"/>
              </a:rPr>
              <a:t> ?</a:t>
            </a:r>
            <a:endParaRPr lang="en-US" sz="1200" dirty="0">
              <a:latin typeface="Comic Sans MS" pitchFamily="66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685800" y="7161212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00600" y="72390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( 3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228600" y="86384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SULIT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5304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Soalan</a:t>
            </a:r>
            <a:r>
              <a:rPr lang="en-US" sz="1400" b="1" dirty="0" smtClean="0"/>
              <a:t>  25</a:t>
            </a:r>
            <a:endParaRPr lang="en-US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1905000" y="838200"/>
            <a:ext cx="2362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itchFamily="66" charset="0"/>
              </a:rPr>
              <a:t>Burung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kenek-kenek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Hinggap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bawah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batang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Apa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pesan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nenek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Cepat-cepat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pulang</a:t>
            </a:r>
            <a:endParaRPr lang="en-US" sz="1200" dirty="0" smtClean="0">
              <a:latin typeface="Comic Sans MS" pitchFamily="66" charset="0"/>
            </a:endParaRP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200" dirty="0" err="1" smtClean="0">
                <a:latin typeface="Comic Sans MS" pitchFamily="66" charset="0"/>
              </a:rPr>
              <a:t>Buai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laju-laju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Sampai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puncak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sana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Apa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dalam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baju</a:t>
            </a:r>
            <a:r>
              <a:rPr lang="en-US" sz="1200" dirty="0" smtClean="0">
                <a:latin typeface="Comic Sans MS" pitchFamily="66" charset="0"/>
              </a:rPr>
              <a:t>?</a:t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Sekuntum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bunga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Cina</a:t>
            </a:r>
            <a:endParaRPr lang="en-US" sz="1200" dirty="0" smtClean="0">
              <a:latin typeface="Comic Sans MS" pitchFamily="66" charset="0"/>
            </a:endParaRP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200" dirty="0" err="1" smtClean="0">
                <a:latin typeface="Comic Sans MS" pitchFamily="66" charset="0"/>
              </a:rPr>
              <a:t>Timang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tinggi-tinggi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Sampai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cucur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atap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Belum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tumbuh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gigi</a:t>
            </a:r>
            <a:r>
              <a:rPr lang="en-US" sz="1200" dirty="0" smtClean="0">
                <a:latin typeface="Comic Sans MS" pitchFamily="66" charset="0"/>
              </a:rPr>
              <a:t/>
            </a:r>
            <a:br>
              <a:rPr lang="en-US" sz="1200" dirty="0" smtClean="0">
                <a:latin typeface="Comic Sans MS" pitchFamily="66" charset="0"/>
              </a:rPr>
            </a:br>
            <a:r>
              <a:rPr lang="en-US" sz="1200" dirty="0" err="1" smtClean="0">
                <a:latin typeface="Comic Sans MS" pitchFamily="66" charset="0"/>
              </a:rPr>
              <a:t>Pandai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baca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kitab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6576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( a ) </a:t>
            </a:r>
            <a:r>
              <a:rPr lang="en-US" sz="1200" dirty="0" err="1" smtClean="0">
                <a:latin typeface="Comic Sans MS" pitchFamily="66" charset="0"/>
              </a:rPr>
              <a:t>Apakah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pesan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nenek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pada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rangkap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pertama</a:t>
            </a:r>
            <a:r>
              <a:rPr lang="en-US" sz="1200" dirty="0" smtClean="0">
                <a:latin typeface="Comic Sans MS" pitchFamily="66" charset="0"/>
              </a:rPr>
              <a:t> ?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4191000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3400" y="43434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( b ) </a:t>
            </a:r>
            <a:r>
              <a:rPr lang="en-US" sz="1200" dirty="0" err="1" smtClean="0">
                <a:latin typeface="Comic Sans MS" pitchFamily="66" charset="0"/>
              </a:rPr>
              <a:t>Apakah</a:t>
            </a:r>
            <a:r>
              <a:rPr lang="en-US" sz="1200" dirty="0" smtClean="0">
                <a:latin typeface="Comic Sans MS" pitchFamily="66" charset="0"/>
              </a:rPr>
              <a:t>  yang </a:t>
            </a:r>
            <a:r>
              <a:rPr lang="en-US" sz="1200" dirty="0" err="1" smtClean="0">
                <a:latin typeface="Comic Sans MS" pitchFamily="66" charset="0"/>
              </a:rPr>
              <a:t>terdapat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dalam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baju</a:t>
            </a:r>
            <a:r>
              <a:rPr lang="en-US" sz="1200" dirty="0" smtClean="0">
                <a:latin typeface="Comic Sans MS" pitchFamily="66" charset="0"/>
              </a:rPr>
              <a:t> ?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876800"/>
            <a:ext cx="5334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24400" y="42672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( 2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9530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( 1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19200" y="5867400"/>
          <a:ext cx="32766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7620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Apa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pesan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nenek</a:t>
                      </a:r>
                      <a:endParaRPr lang="en-US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Cepat-cepat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makan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19200" y="6705600"/>
          <a:ext cx="32766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7620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Belum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tumbuh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gigi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Pandai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baca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kitab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3400" y="525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( c ) </a:t>
            </a:r>
            <a:r>
              <a:rPr lang="en-US" sz="1200" dirty="0" err="1" smtClean="0">
                <a:latin typeface="Comic Sans MS" pitchFamily="66" charset="0"/>
              </a:rPr>
              <a:t>Tandakan</a:t>
            </a:r>
            <a:r>
              <a:rPr lang="en-US" sz="1200" dirty="0" smtClean="0">
                <a:latin typeface="Comic Sans MS" pitchFamily="66" charset="0"/>
              </a:rPr>
              <a:t>   (         )   </a:t>
            </a:r>
            <a:r>
              <a:rPr lang="en-US" sz="1200" dirty="0" err="1" smtClean="0">
                <a:latin typeface="Comic Sans MS" pitchFamily="66" charset="0"/>
              </a:rPr>
              <a:t>bagi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pernyataan</a:t>
            </a:r>
            <a:r>
              <a:rPr lang="en-US" sz="1200" dirty="0" smtClean="0">
                <a:latin typeface="Comic Sans MS" pitchFamily="66" charset="0"/>
              </a:rPr>
              <a:t>  yang  </a:t>
            </a:r>
            <a:r>
              <a:rPr lang="en-US" sz="1200" dirty="0" err="1" smtClean="0">
                <a:latin typeface="Comic Sans MS" pitchFamily="66" charset="0"/>
              </a:rPr>
              <a:t>betul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dan</a:t>
            </a:r>
            <a:r>
              <a:rPr lang="en-US" sz="1200" dirty="0" smtClean="0">
                <a:latin typeface="Comic Sans MS" pitchFamily="66" charset="0"/>
              </a:rPr>
              <a:t>   (          )  </a:t>
            </a:r>
            <a:r>
              <a:rPr lang="en-US" sz="1200" dirty="0" err="1" smtClean="0">
                <a:latin typeface="Comic Sans MS" pitchFamily="66" charset="0"/>
              </a:rPr>
              <a:t>bagi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pernyataan</a:t>
            </a:r>
            <a:r>
              <a:rPr lang="en-US" sz="1200" dirty="0" smtClean="0">
                <a:latin typeface="Comic Sans MS" pitchFamily="66" charset="0"/>
              </a:rPr>
              <a:t>  yang  </a:t>
            </a:r>
            <a:r>
              <a:rPr lang="en-US" sz="1200" dirty="0" err="1" smtClean="0">
                <a:latin typeface="Comic Sans MS" pitchFamily="66" charset="0"/>
              </a:rPr>
              <a:t>salah</a:t>
            </a:r>
            <a:r>
              <a:rPr lang="en-US" sz="1200" dirty="0" smtClean="0">
                <a:latin typeface="Comic Sans MS" pitchFamily="66" charset="0"/>
              </a:rPr>
              <a:t>   </a:t>
            </a:r>
            <a:r>
              <a:rPr lang="en-US" sz="1200" dirty="0" err="1" smtClean="0">
                <a:latin typeface="Comic Sans MS" pitchFamily="66" charset="0"/>
              </a:rPr>
              <a:t>berdasarkan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pantun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di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atas</a:t>
            </a:r>
            <a:r>
              <a:rPr lang="en-US" sz="1200" dirty="0" smtClean="0">
                <a:latin typeface="Comic Sans MS" pitchFamily="66" charset="0"/>
              </a:rPr>
              <a:t>. 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5257800"/>
            <a:ext cx="3143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4925" y="5257800"/>
            <a:ext cx="219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810000" y="7467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( 3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77724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( d ) </a:t>
            </a:r>
            <a:r>
              <a:rPr lang="en-US" sz="1200" dirty="0" err="1" smtClean="0">
                <a:latin typeface="Comic Sans MS" pitchFamily="66" charset="0"/>
              </a:rPr>
              <a:t>Lengkapkan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pantun</a:t>
            </a:r>
            <a:r>
              <a:rPr lang="en-US" sz="1200" dirty="0" smtClean="0">
                <a:latin typeface="Comic Sans MS" pitchFamily="66" charset="0"/>
              </a:rPr>
              <a:t>  </a:t>
            </a:r>
            <a:r>
              <a:rPr lang="en-US" sz="1200" dirty="0" err="1" smtClean="0">
                <a:latin typeface="Comic Sans MS" pitchFamily="66" charset="0"/>
              </a:rPr>
              <a:t>dibawah</a:t>
            </a:r>
            <a:r>
              <a:rPr lang="en-US" sz="1200" dirty="0" smtClean="0">
                <a:latin typeface="Comic Sans MS" pitchFamily="66" charset="0"/>
              </a:rPr>
              <a:t>….</a:t>
            </a:r>
          </a:p>
          <a:p>
            <a:r>
              <a:rPr lang="en-US" sz="1200" dirty="0" smtClean="0">
                <a:latin typeface="Comic Sans MS" pitchFamily="66" charset="0"/>
              </a:rPr>
              <a:t>        </a:t>
            </a:r>
          </a:p>
          <a:p>
            <a:r>
              <a:rPr lang="en-US" sz="1200" dirty="0" smtClean="0">
                <a:latin typeface="Comic Sans MS" pitchFamily="66" charset="0"/>
              </a:rPr>
              <a:t>    </a:t>
            </a:r>
            <a:r>
              <a:rPr lang="en-US" sz="1200" dirty="0" err="1" smtClean="0">
                <a:latin typeface="Comic Sans MS" pitchFamily="66" charset="0"/>
              </a:rPr>
              <a:t>belum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tumbuh</a:t>
            </a:r>
            <a:r>
              <a:rPr lang="en-US" sz="1200" dirty="0" smtClean="0">
                <a:latin typeface="Comic Sans MS" pitchFamily="66" charset="0"/>
              </a:rPr>
              <a:t> </a:t>
            </a:r>
            <a:r>
              <a:rPr lang="en-US" sz="1200" dirty="0" err="1" smtClean="0">
                <a:latin typeface="Comic Sans MS" pitchFamily="66" charset="0"/>
              </a:rPr>
              <a:t>gigi</a:t>
            </a:r>
            <a:r>
              <a:rPr lang="en-US" sz="1200" dirty="0" smtClean="0">
                <a:latin typeface="Comic Sans MS" pitchFamily="66" charset="0"/>
              </a:rPr>
              <a:t>. ……………………………………………………………………………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0" y="84582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( 3 </a:t>
            </a:r>
            <a:r>
              <a:rPr lang="en-US" sz="1100" dirty="0" err="1" smtClean="0"/>
              <a:t>markah</a:t>
            </a:r>
            <a:r>
              <a:rPr lang="en-US" sz="1100" dirty="0" smtClean="0"/>
              <a:t> )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86384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SULIT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295275"/>
            <a:ext cx="5905500" cy="855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err="1" smtClean="0"/>
              <a:t>Soalan</a:t>
            </a:r>
            <a:r>
              <a:rPr lang="en-US" sz="1400" b="1" u="sng" dirty="0" smtClean="0"/>
              <a:t> 1 – 15. </a:t>
            </a:r>
            <a:r>
              <a:rPr lang="en-US" sz="1400" b="1" u="sng" dirty="0" err="1" smtClean="0"/>
              <a:t>Pilih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jawapan</a:t>
            </a:r>
            <a:r>
              <a:rPr lang="en-US" sz="1400" b="1" u="sng" dirty="0" smtClean="0"/>
              <a:t>  yang paling </a:t>
            </a:r>
            <a:r>
              <a:rPr lang="en-US" sz="1400" b="1" u="sng" dirty="0" err="1" smtClean="0"/>
              <a:t>sesuai</a:t>
            </a:r>
            <a:r>
              <a:rPr lang="en-US" sz="1400" b="1" u="sng" dirty="0" smtClean="0"/>
              <a:t>.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85800"/>
            <a:ext cx="41148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81000" y="685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9050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48006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57912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68580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685800"/>
            <a:ext cx="6248400" cy="794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Pada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hujung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minggu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lalu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Kebangsaan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Seberang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Perak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mengadakan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gotong-royong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menceriakan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membersihkan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Semua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berkumpul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sejak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pukul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8.30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pagi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lagi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Mereka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diarahkan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oleh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Cikgu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Hasanah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dengan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penuh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tanggungjawab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Antara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mereka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ialah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mengemas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menyusun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buku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menampal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buku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koyak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mengasingkan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buku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lama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serta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menampal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poster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baharu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berita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terkini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tentang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aktiviti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papan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kenyataan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dibahagikan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kepada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beberapa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kumpulan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supaya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dapat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dengan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teratur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cepat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Semua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dapat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disiapkan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dalam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masa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singkat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sahaja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kerana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mereka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dengan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tekun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bersemangat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Selesai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mereka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menjamu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selera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kantin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Cikgu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Hasanah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sangat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gembira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berpuas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hati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kerana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saling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bekerjasama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menyiapkan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mereka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endParaRPr lang="en-GB" sz="1200" dirty="0">
              <a:latin typeface="Comic Sans MS" pitchFamily="66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17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Apakah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nama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bergotong-royong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membersihkan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lang="en-GB" sz="12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12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Kebersihan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Kebangsaan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Seberang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Perak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Kebangsaan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Seberang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Perak.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Keceriaan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Kebangsaan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Seberang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Perak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18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Tujuan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gotong-royong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itu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diadakan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adalah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untuk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_____________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menjaga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kebersihan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sekolah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mengikut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arahan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guru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penasihat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mengisi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masa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lapang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19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kelab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tugasan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diberi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dengan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penuh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_____________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bersemangat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tekun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tanggungjawab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20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Apakah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aktiviti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tidak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dilakukan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oleh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ahli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perpustakaan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?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membuat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poster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baharu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menampal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buku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koyak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342900" algn="l"/>
                <a:tab pos="5915025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    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mengasingkan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buku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lama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28600"/>
            <a:ext cx="594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err="1" smtClean="0"/>
              <a:t>Soalan</a:t>
            </a:r>
            <a:r>
              <a:rPr lang="en-US" sz="1400" b="1" u="sng" dirty="0" smtClean="0"/>
              <a:t> 17 – 20. Baca </a:t>
            </a:r>
            <a:r>
              <a:rPr lang="en-US" sz="1400" b="1" u="sng" dirty="0" err="1" smtClean="0"/>
              <a:t>petikan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dan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jawab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soalan</a:t>
            </a:r>
            <a:r>
              <a:rPr lang="en-US" sz="1400" b="1" u="sng" dirty="0" smtClean="0"/>
              <a:t> </a:t>
            </a:r>
            <a:r>
              <a:rPr lang="en-US" sz="1400" b="1" u="sng" dirty="0" err="1" smtClean="0"/>
              <a:t>berikut</a:t>
            </a:r>
            <a:r>
              <a:rPr lang="en-US" sz="1400" b="1" u="sng" dirty="0" smtClean="0"/>
              <a:t>.</a:t>
            </a:r>
            <a:endParaRPr lang="en-US" sz="1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16764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Nama</a:t>
            </a:r>
            <a:r>
              <a:rPr lang="en-US" dirty="0" smtClean="0"/>
              <a:t>  : ………………………………………………………….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438400"/>
            <a:ext cx="3429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286000"/>
            <a:ext cx="337148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0" y="22860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SEK.  KEB. 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295400"/>
            <a:ext cx="609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838200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SEKOLAH KEBANGSAAN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00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PEPERIKSAAN  PERTENGAHAN  TAHUN 2017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057400"/>
            <a:ext cx="518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BAHASA MELAYU TAHUN 4 – PEMAHAMAN .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362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  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8153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1</a:t>
            </a:r>
          </a:p>
          <a:p>
            <a:r>
              <a:rPr lang="en-US" sz="1200" b="1" dirty="0"/>
              <a:t>4</a:t>
            </a:r>
            <a:r>
              <a:rPr lang="en-US" sz="1200" b="1" dirty="0" smtClean="0"/>
              <a:t>  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362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jam  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336298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JANGAN BUKA KERTAS SOALAN INI SEHINGGA DIBERITAHU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8305800"/>
            <a:ext cx="563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Kertas</a:t>
            </a:r>
            <a:r>
              <a:rPr lang="en-US" sz="1100" dirty="0" smtClean="0"/>
              <a:t>  </a:t>
            </a:r>
            <a:r>
              <a:rPr lang="en-US" sz="1100" dirty="0" err="1" smtClean="0"/>
              <a:t>soalan</a:t>
            </a:r>
            <a:r>
              <a:rPr lang="en-US" sz="1100" dirty="0" smtClean="0"/>
              <a:t> </a:t>
            </a:r>
            <a:r>
              <a:rPr lang="en-US" sz="1100" dirty="0" err="1" smtClean="0"/>
              <a:t>ini</a:t>
            </a:r>
            <a:r>
              <a:rPr lang="en-US" sz="1100" dirty="0" smtClean="0"/>
              <a:t> </a:t>
            </a:r>
            <a:r>
              <a:rPr lang="en-US" sz="1100" dirty="0" err="1" smtClean="0"/>
              <a:t>mengandungi</a:t>
            </a:r>
            <a:r>
              <a:rPr lang="en-US" sz="1100" dirty="0" smtClean="0"/>
              <a:t>  10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 </a:t>
            </a:r>
            <a:r>
              <a:rPr lang="en-US" sz="1100" dirty="0" err="1" smtClean="0"/>
              <a:t>bercetak</a:t>
            </a:r>
            <a:r>
              <a:rPr lang="en-US" sz="1100" dirty="0" smtClean="0"/>
              <a:t>  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266700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Bahagian</a:t>
            </a:r>
            <a:r>
              <a:rPr lang="en-US" sz="1400" b="1" dirty="0" smtClean="0"/>
              <a:t>  B</a:t>
            </a:r>
            <a:endParaRPr lang="en-US" sz="1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3046414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9600" y="4157008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Tulis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kamu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petak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yang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disediakan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AutoNum type="arabicPeriod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Jawapan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kamu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hendaklah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ditulis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ruang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jawapan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yang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disediakan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kertas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soalan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AutoNum type="arabicPeriod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Serahkan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Bahagian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B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bersama-sama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borang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jawapan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objektif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akhir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peperiksaan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85800" y="8304212"/>
            <a:ext cx="5562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8200" y="8501390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( </a:t>
            </a:r>
            <a:r>
              <a:rPr lang="en-US" sz="1100" dirty="0" err="1" smtClean="0"/>
              <a:t>Lihat</a:t>
            </a:r>
            <a:r>
              <a:rPr lang="en-US" sz="1100" dirty="0" smtClean="0"/>
              <a:t> </a:t>
            </a:r>
            <a:r>
              <a:rPr lang="en-US" sz="1100" dirty="0" err="1" smtClean="0"/>
              <a:t>halaman</a:t>
            </a:r>
            <a:r>
              <a:rPr lang="en-US" sz="1100" dirty="0" smtClean="0"/>
              <a:t> </a:t>
            </a:r>
            <a:r>
              <a:rPr lang="en-US" sz="1100" dirty="0" err="1" smtClean="0"/>
              <a:t>sebelah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638800" y="872999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205442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011</a:t>
            </a:r>
            <a:endParaRPr lang="en-US" sz="1400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962400" y="3124200"/>
          <a:ext cx="210312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95"/>
                <a:gridCol w="804136"/>
                <a:gridCol w="865989"/>
              </a:tblGrid>
              <a:tr h="259080">
                <a:tc gridSpan="3">
                  <a:txBody>
                    <a:bodyPr/>
                    <a:lstStyle/>
                    <a:p>
                      <a:pPr algn="l"/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Untuk</a:t>
                      </a:r>
                      <a:r>
                        <a:rPr lang="en-US" sz="1100" kern="13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Kegunaan</a:t>
                      </a:r>
                      <a:r>
                        <a:rPr lang="en-US" sz="1100" kern="13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kern="13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Pemeriksa</a:t>
                      </a:r>
                      <a:endParaRPr lang="en-US" sz="1100" kern="1300" spc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gridSpan="3"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Kod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Pemeriksa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: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gridSpan="2">
                  <a:txBody>
                    <a:bodyPr/>
                    <a:lstStyle/>
                    <a:p>
                      <a:r>
                        <a:rPr lang="en-US" sz="1100" spc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r>
                        <a:rPr lang="en-US" sz="1100" spc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100" spc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Soalan</a:t>
                      </a:r>
                      <a:endParaRPr lang="en-US" sz="1100" spc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Markah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rowSpan="3"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a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b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c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a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b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c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a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b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c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d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a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b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c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d )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67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Jumlah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30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 rot="10800000" flipV="1">
            <a:off x="5181601" y="7787638"/>
            <a:ext cx="914405" cy="441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219200" y="228600"/>
          <a:ext cx="457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Nama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 :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04800" y="865379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SULIT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438400"/>
            <a:ext cx="6172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16734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Soalan</a:t>
            </a:r>
            <a:r>
              <a:rPr lang="en-US" sz="1400" b="1" dirty="0" smtClean="0"/>
              <a:t>  21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533400"/>
            <a:ext cx="16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Bahagian</a:t>
            </a:r>
            <a:r>
              <a:rPr lang="en-US" sz="1600" b="1" dirty="0" smtClean="0"/>
              <a:t>  B</a:t>
            </a:r>
          </a:p>
          <a:p>
            <a:pPr algn="ctr"/>
            <a:r>
              <a:rPr lang="en-US" sz="1400" dirty="0" smtClean="0"/>
              <a:t>( 30 </a:t>
            </a:r>
            <a:r>
              <a:rPr lang="en-US" sz="1400" dirty="0" err="1" smtClean="0"/>
              <a:t>markah</a:t>
            </a:r>
            <a:r>
              <a:rPr lang="en-US" sz="1400" dirty="0" smtClean="0"/>
              <a:t> 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62484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( 4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228600" y="2286000"/>
            <a:ext cx="6324600" cy="4343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858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Soalan</a:t>
            </a:r>
            <a:r>
              <a:rPr lang="en-US" sz="1400" b="1" dirty="0" smtClean="0"/>
              <a:t>  22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1430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a )   </a:t>
            </a:r>
            <a:r>
              <a:rPr lang="en-US" sz="1400" dirty="0" err="1" smtClean="0"/>
              <a:t>Tuliskan</a:t>
            </a:r>
            <a:r>
              <a:rPr lang="en-US" sz="1400" dirty="0" smtClean="0"/>
              <a:t>  </a:t>
            </a:r>
            <a:r>
              <a:rPr lang="en-US" sz="1400" b="1" dirty="0" err="1" smtClean="0"/>
              <a:t>ayat</a:t>
            </a:r>
            <a:r>
              <a:rPr lang="en-US" sz="1400" b="1" dirty="0" smtClean="0"/>
              <a:t>  </a:t>
            </a:r>
            <a:r>
              <a:rPr lang="en-US" sz="1400" b="1" dirty="0" err="1" smtClean="0"/>
              <a:t>tanya</a:t>
            </a:r>
            <a:r>
              <a:rPr lang="en-US" sz="1400" b="1" dirty="0" smtClean="0"/>
              <a:t>  </a:t>
            </a:r>
            <a:r>
              <a:rPr lang="en-US" sz="1400" dirty="0" smtClean="0"/>
              <a:t>yang </a:t>
            </a:r>
            <a:r>
              <a:rPr lang="en-US" sz="1400" dirty="0" err="1" smtClean="0"/>
              <a:t>sesuai</a:t>
            </a:r>
            <a:r>
              <a:rPr lang="en-US" sz="1400" dirty="0" smtClean="0"/>
              <a:t>  </a:t>
            </a:r>
            <a:r>
              <a:rPr lang="en-US" sz="1400" dirty="0" err="1" smtClean="0"/>
              <a:t>bagi</a:t>
            </a:r>
            <a:r>
              <a:rPr lang="en-US" sz="1400" dirty="0" smtClean="0"/>
              <a:t> </a:t>
            </a:r>
            <a:r>
              <a:rPr lang="en-US" sz="1400" dirty="0" err="1" smtClean="0"/>
              <a:t>jawapan</a:t>
            </a:r>
            <a:r>
              <a:rPr lang="en-US" sz="1400" dirty="0" smtClean="0"/>
              <a:t> 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bawah</a:t>
            </a:r>
            <a:r>
              <a:rPr lang="en-US" sz="1400" dirty="0" smtClean="0"/>
              <a:t>..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29718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( 2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764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Saya</a:t>
            </a:r>
            <a:r>
              <a:rPr lang="en-US" sz="1400" b="1" dirty="0" smtClean="0"/>
              <a:t>  </a:t>
            </a:r>
            <a:r>
              <a:rPr lang="en-US" sz="1400" b="1" dirty="0" err="1" smtClean="0"/>
              <a:t>berumur</a:t>
            </a:r>
            <a:r>
              <a:rPr lang="en-US" sz="1400" b="1" dirty="0" smtClean="0"/>
              <a:t>  </a:t>
            </a:r>
            <a:r>
              <a:rPr lang="en-US" sz="1400" b="1" dirty="0" err="1" smtClean="0"/>
              <a:t>sembilan</a:t>
            </a:r>
            <a:r>
              <a:rPr lang="en-US" sz="1400" b="1" dirty="0" smtClean="0"/>
              <a:t>  </a:t>
            </a:r>
            <a:r>
              <a:rPr lang="en-US" sz="1400" b="1" dirty="0" err="1" smtClean="0"/>
              <a:t>tahun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817812"/>
            <a:ext cx="5562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22098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Ayat</a:t>
            </a:r>
            <a:r>
              <a:rPr lang="en-US" sz="1400" b="1" dirty="0" smtClean="0"/>
              <a:t>  </a:t>
            </a:r>
            <a:r>
              <a:rPr lang="en-US" sz="1400" b="1" dirty="0" err="1" smtClean="0"/>
              <a:t>tanya</a:t>
            </a:r>
            <a:r>
              <a:rPr lang="en-US" sz="1400" b="1" dirty="0" smtClean="0"/>
              <a:t>  :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95400" y="1600200"/>
            <a:ext cx="28194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" y="36576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b )   </a:t>
            </a:r>
            <a:r>
              <a:rPr lang="en-US" sz="1400" dirty="0" err="1" smtClean="0"/>
              <a:t>Tuliskan</a:t>
            </a:r>
            <a:r>
              <a:rPr lang="en-US" sz="1400" dirty="0" smtClean="0"/>
              <a:t>  </a:t>
            </a:r>
            <a:r>
              <a:rPr lang="en-US" sz="1400" b="1" dirty="0" smtClean="0"/>
              <a:t>dialog  </a:t>
            </a:r>
            <a:r>
              <a:rPr lang="en-US" sz="1400" dirty="0" smtClean="0"/>
              <a:t>yang  </a:t>
            </a:r>
            <a:r>
              <a:rPr lang="en-US" sz="1400" dirty="0" err="1" smtClean="0"/>
              <a:t>sesuai</a:t>
            </a:r>
            <a:r>
              <a:rPr lang="en-US" sz="1400" dirty="0" smtClean="0"/>
              <a:t>  </a:t>
            </a:r>
            <a:r>
              <a:rPr lang="en-US" sz="1400" dirty="0" err="1" smtClean="0"/>
              <a:t>bagi</a:t>
            </a:r>
            <a:r>
              <a:rPr lang="en-US" sz="1400" dirty="0" smtClean="0"/>
              <a:t>  </a:t>
            </a:r>
            <a:r>
              <a:rPr lang="en-US" sz="1400" dirty="0" err="1" smtClean="0"/>
              <a:t>gambar</a:t>
            </a:r>
            <a:r>
              <a:rPr lang="en-US" sz="1400" dirty="0" smtClean="0"/>
              <a:t>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bawah</a:t>
            </a:r>
            <a:r>
              <a:rPr lang="en-US" sz="1400" dirty="0" smtClean="0"/>
              <a:t>..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33400" y="7696200"/>
            <a:ext cx="5562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3400" y="8075612"/>
            <a:ext cx="5562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76800" y="81534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( 2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095750"/>
            <a:ext cx="35052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438400" y="4267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Berapakah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harga</a:t>
            </a:r>
            <a:endParaRPr lang="en-US" sz="1200" b="1" dirty="0" smtClean="0"/>
          </a:p>
          <a:p>
            <a:pPr algn="ctr"/>
            <a:r>
              <a:rPr lang="en-US" sz="1200" b="1" dirty="0" err="1" smtClean="0"/>
              <a:t>buah</a:t>
            </a:r>
            <a:r>
              <a:rPr lang="en-US" sz="1200" b="1" dirty="0" smtClean="0"/>
              <a:t> durian</a:t>
            </a:r>
          </a:p>
          <a:p>
            <a:pPr algn="ctr"/>
            <a:r>
              <a:rPr lang="en-US" sz="1200" b="1" dirty="0" err="1" smtClean="0"/>
              <a:t>Ini</a:t>
            </a:r>
            <a:r>
              <a:rPr lang="en-US" sz="1200" b="1" dirty="0" smtClean="0"/>
              <a:t> ?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86384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SULIT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c )   </a:t>
            </a:r>
            <a:r>
              <a:rPr lang="en-US" sz="1400" dirty="0" err="1" smtClean="0"/>
              <a:t>Soalan</a:t>
            </a:r>
            <a:r>
              <a:rPr lang="en-US" sz="1400" dirty="0" smtClean="0"/>
              <a:t>  </a:t>
            </a:r>
            <a:r>
              <a:rPr lang="en-US" sz="1400" dirty="0" err="1" smtClean="0"/>
              <a:t>berikut</a:t>
            </a:r>
            <a:r>
              <a:rPr lang="en-US" sz="1400" dirty="0" smtClean="0"/>
              <a:t>  </a:t>
            </a:r>
            <a:r>
              <a:rPr lang="en-US" sz="1400" dirty="0" err="1" smtClean="0"/>
              <a:t>berdasarkan</a:t>
            </a:r>
            <a:r>
              <a:rPr lang="en-US" sz="1400" dirty="0" smtClean="0"/>
              <a:t>  </a:t>
            </a:r>
            <a:r>
              <a:rPr lang="en-US" sz="1400" dirty="0" err="1" smtClean="0"/>
              <a:t>gambar</a:t>
            </a:r>
            <a:r>
              <a:rPr lang="en-US" sz="1400" dirty="0" smtClean="0"/>
              <a:t>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bawah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6670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Nyatakan</a:t>
            </a:r>
            <a:r>
              <a:rPr lang="en-US" sz="1400" dirty="0" smtClean="0"/>
              <a:t>    </a:t>
            </a:r>
            <a:r>
              <a:rPr lang="en-US" sz="1400" dirty="0" err="1" smtClean="0"/>
              <a:t>penjodoh</a:t>
            </a:r>
            <a:r>
              <a:rPr lang="en-US" sz="1400" dirty="0" smtClean="0"/>
              <a:t> </a:t>
            </a:r>
            <a:r>
              <a:rPr lang="en-US" sz="1400" dirty="0" err="1" smtClean="0"/>
              <a:t>bilangan</a:t>
            </a:r>
            <a:r>
              <a:rPr lang="en-US" sz="1400" dirty="0" smtClean="0"/>
              <a:t> </a:t>
            </a:r>
            <a:r>
              <a:rPr lang="en-US" sz="1400" dirty="0" err="1" smtClean="0"/>
              <a:t>bagi</a:t>
            </a:r>
            <a:r>
              <a:rPr lang="en-US" sz="1400" dirty="0" smtClean="0"/>
              <a:t>  </a:t>
            </a:r>
            <a:r>
              <a:rPr lang="en-US" sz="1400" dirty="0" err="1" smtClean="0"/>
              <a:t>gambar</a:t>
            </a:r>
            <a:r>
              <a:rPr lang="en-US" sz="1400" dirty="0" smtClean="0"/>
              <a:t>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atas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19200"/>
            <a:ext cx="2590802" cy="12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600200" y="1219200"/>
            <a:ext cx="25146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0" y="3352800"/>
            <a:ext cx="49530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24400" y="34290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( 2 </a:t>
            </a:r>
            <a:r>
              <a:rPr lang="en-US" sz="1200" dirty="0" err="1" smtClean="0"/>
              <a:t>markah</a:t>
            </a:r>
            <a:r>
              <a:rPr lang="en-US" sz="1200" dirty="0" smtClean="0"/>
              <a:t> 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39624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Soalan</a:t>
            </a:r>
            <a:r>
              <a:rPr lang="en-US" sz="1400" b="1" dirty="0" smtClean="0"/>
              <a:t>  23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267200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Baca  </a:t>
            </a:r>
            <a:r>
              <a:rPr lang="en-US" sz="1400" dirty="0" err="1" smtClean="0"/>
              <a:t>petikan</a:t>
            </a:r>
            <a:r>
              <a:rPr lang="en-US" sz="1400" dirty="0" smtClean="0"/>
              <a:t>  </a:t>
            </a:r>
            <a:r>
              <a:rPr lang="en-US" sz="1400" dirty="0" err="1" smtClean="0"/>
              <a:t>di</a:t>
            </a:r>
            <a:r>
              <a:rPr lang="en-US" sz="1400" dirty="0" smtClean="0"/>
              <a:t> </a:t>
            </a:r>
            <a:r>
              <a:rPr lang="en-US" sz="1400" dirty="0" err="1" smtClean="0"/>
              <a:t>bawah</a:t>
            </a:r>
            <a:r>
              <a:rPr lang="en-US" sz="1400" dirty="0" smtClean="0"/>
              <a:t> </a:t>
            </a:r>
            <a:r>
              <a:rPr lang="en-US" sz="1400" dirty="0" err="1" smtClean="0"/>
              <a:t>kemudian</a:t>
            </a:r>
            <a:r>
              <a:rPr lang="en-US" sz="1400" dirty="0" smtClean="0"/>
              <a:t>  </a:t>
            </a:r>
            <a:r>
              <a:rPr lang="en-US" sz="1400" dirty="0" err="1" smtClean="0"/>
              <a:t>jawab</a:t>
            </a:r>
            <a:r>
              <a:rPr lang="en-US" sz="1400" dirty="0" smtClean="0"/>
              <a:t> </a:t>
            </a:r>
            <a:r>
              <a:rPr lang="en-US" sz="1400" dirty="0" err="1" smtClean="0"/>
              <a:t>soalan-soalan</a:t>
            </a:r>
            <a:r>
              <a:rPr lang="en-US" sz="1400" dirty="0" smtClean="0"/>
              <a:t>  </a:t>
            </a:r>
            <a:r>
              <a:rPr lang="en-US" sz="1400" dirty="0" err="1" smtClean="0"/>
              <a:t>berikutnya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699000"/>
            <a:ext cx="42672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1066800" y="4648200"/>
            <a:ext cx="4800600" cy="42672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860</Words>
  <Application>Microsoft Office PowerPoint</Application>
  <PresentationFormat>On-screen Show (4:3)</PresentationFormat>
  <Paragraphs>168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ikhwani ismail ikhone</cp:lastModifiedBy>
  <cp:revision>18</cp:revision>
  <dcterms:created xsi:type="dcterms:W3CDTF">2017-02-26T04:04:00Z</dcterms:created>
  <dcterms:modified xsi:type="dcterms:W3CDTF">2017-04-15T23:51:24Z</dcterms:modified>
</cp:coreProperties>
</file>