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64" r:id="rId5"/>
    <p:sldId id="260" r:id="rId6"/>
    <p:sldId id="259" r:id="rId7"/>
    <p:sldId id="261" r:id="rId8"/>
    <p:sldId id="262" r:id="rId9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2748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6A98-BE32-4FC7-9FEC-CFBC17BA2DD3}" type="datetimeFigureOut">
              <a:rPr lang="en-US" smtClean="0"/>
              <a:t>4/16/2017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E846-9B21-4549-B4EA-8B26D5241C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6A98-BE32-4FC7-9FEC-CFBC17BA2DD3}" type="datetimeFigureOut">
              <a:rPr lang="en-US" smtClean="0"/>
              <a:t>4/16/2017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E846-9B21-4549-B4EA-8B26D5241C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6A98-BE32-4FC7-9FEC-CFBC17BA2DD3}" type="datetimeFigureOut">
              <a:rPr lang="en-US" smtClean="0"/>
              <a:t>4/16/2017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E846-9B21-4549-B4EA-8B26D5241C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6A98-BE32-4FC7-9FEC-CFBC17BA2DD3}" type="datetimeFigureOut">
              <a:rPr lang="en-US" smtClean="0"/>
              <a:t>4/16/2017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E846-9B21-4549-B4EA-8B26D5241C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6A98-BE32-4FC7-9FEC-CFBC17BA2DD3}" type="datetimeFigureOut">
              <a:rPr lang="en-US" smtClean="0"/>
              <a:t>4/16/2017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E846-9B21-4549-B4EA-8B26D5241C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6A98-BE32-4FC7-9FEC-CFBC17BA2DD3}" type="datetimeFigureOut">
              <a:rPr lang="en-US" smtClean="0"/>
              <a:t>4/16/2017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E846-9B21-4549-B4EA-8B26D5241C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6A98-BE32-4FC7-9FEC-CFBC17BA2DD3}" type="datetimeFigureOut">
              <a:rPr lang="en-US" smtClean="0"/>
              <a:t>4/16/2017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E846-9B21-4549-B4EA-8B26D5241C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6A98-BE32-4FC7-9FEC-CFBC17BA2DD3}" type="datetimeFigureOut">
              <a:rPr lang="en-US" smtClean="0"/>
              <a:t>4/16/2017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E846-9B21-4549-B4EA-8B26D5241C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6A98-BE32-4FC7-9FEC-CFBC17BA2DD3}" type="datetimeFigureOut">
              <a:rPr lang="en-US" smtClean="0"/>
              <a:t>4/16/2017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E846-9B21-4549-B4EA-8B26D5241C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6A98-BE32-4FC7-9FEC-CFBC17BA2DD3}" type="datetimeFigureOut">
              <a:rPr lang="en-US" smtClean="0"/>
              <a:t>4/16/2017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E846-9B21-4549-B4EA-8B26D5241C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6A98-BE32-4FC7-9FEC-CFBC17BA2DD3}" type="datetimeFigureOut">
              <a:rPr lang="en-US" smtClean="0"/>
              <a:t>4/16/2017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E846-9B21-4549-B4EA-8B26D5241C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F6A98-BE32-4FC7-9FEC-CFBC17BA2DD3}" type="datetimeFigureOut">
              <a:rPr lang="en-US" smtClean="0"/>
              <a:t>4/16/2017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7E846-9B21-4549-B4EA-8B26D5241CF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600200" y="838200"/>
            <a:ext cx="419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SEKOLAH  </a:t>
            </a:r>
            <a:r>
              <a:rPr lang="en-US" sz="1600" b="1" dirty="0" smtClean="0"/>
              <a:t>KEBANGSAAN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09600" y="16002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UJIAN  </a:t>
            </a:r>
            <a:r>
              <a:rPr lang="en-US" b="1" dirty="0" smtClean="0"/>
              <a:t>SEMESTER 1  </a:t>
            </a:r>
            <a:r>
              <a:rPr lang="en-US" b="1" dirty="0" smtClean="0"/>
              <a:t>TAHUN 2017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2057400"/>
            <a:ext cx="518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BAHASA MELAYU TAHUN  3  – PENULISAN .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" y="2362200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1  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14400" y="2281535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1</a:t>
            </a:r>
          </a:p>
          <a:p>
            <a:r>
              <a:rPr lang="en-US" sz="1200" b="1" dirty="0"/>
              <a:t>4</a:t>
            </a:r>
            <a:r>
              <a:rPr lang="en-US" sz="1200" b="1" dirty="0" smtClean="0"/>
              <a:t>  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143000" y="23622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jam  </a:t>
            </a:r>
            <a:endParaRPr 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33400" y="2895600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JANGAN BUKA KERTAS SOALAN INI SEHINGGA DIBERITAHU</a:t>
            </a:r>
            <a:endParaRPr lang="en-US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85800" y="8077200"/>
            <a:ext cx="563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Kertas</a:t>
            </a:r>
            <a:r>
              <a:rPr lang="en-US" sz="1100" dirty="0" smtClean="0"/>
              <a:t>  </a:t>
            </a:r>
            <a:r>
              <a:rPr lang="en-US" sz="1100" dirty="0" err="1" smtClean="0"/>
              <a:t>soalan</a:t>
            </a:r>
            <a:r>
              <a:rPr lang="en-US" sz="1100" dirty="0" smtClean="0"/>
              <a:t> </a:t>
            </a:r>
            <a:r>
              <a:rPr lang="en-US" sz="1100" dirty="0" err="1" smtClean="0"/>
              <a:t>ini</a:t>
            </a:r>
            <a:r>
              <a:rPr lang="en-US" sz="1100" dirty="0" smtClean="0"/>
              <a:t> </a:t>
            </a:r>
            <a:r>
              <a:rPr lang="en-US" sz="1100" dirty="0" err="1" smtClean="0"/>
              <a:t>mengandungi</a:t>
            </a:r>
            <a:r>
              <a:rPr lang="en-US" sz="1100" dirty="0" smtClean="0"/>
              <a:t>  7   </a:t>
            </a:r>
            <a:r>
              <a:rPr lang="en-US" sz="1100" dirty="0" err="1" smtClean="0"/>
              <a:t>halaman</a:t>
            </a:r>
            <a:r>
              <a:rPr lang="en-US" sz="1100" dirty="0" smtClean="0"/>
              <a:t>  </a:t>
            </a:r>
            <a:r>
              <a:rPr lang="en-US" sz="1100" dirty="0" err="1" smtClean="0"/>
              <a:t>bercetak</a:t>
            </a:r>
            <a:r>
              <a:rPr lang="en-US" sz="1100" dirty="0" smtClean="0"/>
              <a:t>  </a:t>
            </a:r>
            <a:endParaRPr lang="en-US" sz="110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609600" y="2819400"/>
            <a:ext cx="5562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85800" y="3657600"/>
            <a:ext cx="3048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Tulis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nama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kamu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pada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petak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yang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disediakan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28600" indent="-228600">
              <a:buAutoNum type="arabicPeriod"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AutoNum type="arabicPeriod"/>
            </a:pP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Kertas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soalan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ini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mengandungi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bahagian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soalan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iaitu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Soalan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B, C,  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Soalan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E  </a:t>
            </a:r>
          </a:p>
          <a:p>
            <a:pPr marL="228600" indent="-228600"/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AutoNum type="arabicPeriod" startAt="3"/>
            </a:pP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Kamu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dikehendaki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menjawab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kesemua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soalan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28600" indent="-228600">
              <a:buAutoNum type="arabicPeriod" startAt="3"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AutoNum type="arabicPeriod" startAt="3"/>
            </a:pP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Jawapan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kamu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hendaklah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ditulis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pada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ruang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jawapan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yang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disediakan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kertas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soalan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ini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28600" indent="-228600">
              <a:buAutoNum type="arabicPeriod" startAt="3"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685800" y="8001000"/>
            <a:ext cx="5562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648200" y="8305800"/>
            <a:ext cx="2057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( </a:t>
            </a:r>
            <a:r>
              <a:rPr lang="en-US" sz="1100" dirty="0" err="1" smtClean="0"/>
              <a:t>Lihat</a:t>
            </a:r>
            <a:r>
              <a:rPr lang="en-US" sz="1100" dirty="0" smtClean="0"/>
              <a:t> </a:t>
            </a:r>
            <a:r>
              <a:rPr lang="en-US" sz="1100" dirty="0" err="1" smtClean="0"/>
              <a:t>halaman</a:t>
            </a:r>
            <a:r>
              <a:rPr lang="en-US" sz="1100" dirty="0" smtClean="0"/>
              <a:t> </a:t>
            </a:r>
            <a:r>
              <a:rPr lang="en-US" sz="1100" dirty="0" err="1" smtClean="0"/>
              <a:t>sebelah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5638800" y="868680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SULIT</a:t>
            </a:r>
            <a:endParaRPr lang="en-US" sz="11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953000" y="2054423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012</a:t>
            </a:r>
            <a:endParaRPr lang="en-US" sz="1400" b="1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4038600" y="3124200"/>
          <a:ext cx="1752600" cy="3115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990600"/>
              </a:tblGrid>
              <a:tr h="283824">
                <a:tc gridSpan="2">
                  <a:txBody>
                    <a:bodyPr/>
                    <a:lstStyle/>
                    <a:p>
                      <a:pPr algn="l"/>
                      <a:r>
                        <a:rPr lang="en-US" sz="1100" kern="1300" spc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Untuk</a:t>
                      </a:r>
                      <a:r>
                        <a:rPr lang="en-US" sz="1100" kern="1300" spc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100" kern="1300" spc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Kegunaan</a:t>
                      </a:r>
                      <a:r>
                        <a:rPr lang="en-US" sz="1100" kern="1300" spc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100" kern="1300" spc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Pemeriksa</a:t>
                      </a:r>
                      <a:endParaRPr lang="en-US" sz="1100" kern="1300" spc="0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3824">
                <a:tc gridSpan="2"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Kod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1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Pemeriksa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: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3824">
                <a:tc>
                  <a:txBody>
                    <a:bodyPr/>
                    <a:lstStyle/>
                    <a:p>
                      <a:r>
                        <a:rPr lang="en-US" sz="1100" spc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No.</a:t>
                      </a:r>
                      <a:r>
                        <a:rPr lang="en-US" sz="1100" spc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100" spc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Soalan</a:t>
                      </a:r>
                      <a:endParaRPr lang="en-US" sz="1100" spc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Markah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1528"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A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7474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Jumlah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50    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838200" y="228600"/>
          <a:ext cx="5334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Nama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 : 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304800" y="861060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SULIT</a:t>
            </a:r>
            <a:endParaRPr lang="en-US" sz="11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962400" y="2438400"/>
            <a:ext cx="220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Satu</a:t>
            </a:r>
            <a:r>
              <a:rPr lang="en-US" sz="1200" b="1" dirty="0" smtClean="0"/>
              <a:t>  jam  lima </a:t>
            </a:r>
            <a:r>
              <a:rPr lang="en-US" sz="1200" b="1" dirty="0" err="1" smtClean="0"/>
              <a:t>belas</a:t>
            </a:r>
            <a:r>
              <a:rPr lang="en-US" sz="1200" b="1" dirty="0" smtClean="0"/>
              <a:t>  </a:t>
            </a:r>
            <a:r>
              <a:rPr lang="en-US" sz="1200" b="1" dirty="0" err="1" smtClean="0"/>
              <a:t>minit</a:t>
            </a:r>
            <a:endParaRPr lang="en-US" sz="1200" b="1" dirty="0"/>
          </a:p>
        </p:txBody>
      </p:sp>
      <p:cxnSp>
        <p:nvCxnSpPr>
          <p:cNvPr id="30" name="Straight Connector 29"/>
          <p:cNvCxnSpPr/>
          <p:nvPr/>
        </p:nvCxnSpPr>
        <p:spPr>
          <a:xfrm rot="10800000" flipV="1">
            <a:off x="4800600" y="5791200"/>
            <a:ext cx="990600" cy="457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29200" y="86106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     ( </a:t>
            </a:r>
            <a:r>
              <a:rPr lang="en-US" sz="1400" b="1" dirty="0"/>
              <a:t>5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markah</a:t>
            </a:r>
            <a:r>
              <a:rPr lang="en-US" sz="1400" b="1" dirty="0" smtClean="0"/>
              <a:t> )</a:t>
            </a:r>
            <a:endParaRPr lang="en-US" sz="1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038" y="457200"/>
            <a:ext cx="6510337" cy="778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04800" y="533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A: 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861060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SULIT</a:t>
            </a:r>
            <a:endParaRPr 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538" y="457200"/>
            <a:ext cx="6637337" cy="784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029200" y="86106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     ( </a:t>
            </a:r>
            <a:r>
              <a:rPr lang="en-US" sz="1400" b="1" dirty="0"/>
              <a:t>5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markah</a:t>
            </a:r>
            <a:r>
              <a:rPr lang="en-US" sz="1400" b="1" dirty="0" smtClean="0"/>
              <a:t> )</a:t>
            </a:r>
            <a:endParaRPr lang="en-US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533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  <a:r>
              <a:rPr lang="en-US" b="1" dirty="0" smtClean="0"/>
              <a:t>: 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861060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SULIT</a:t>
            </a:r>
            <a:endParaRPr 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29200" y="86106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     ( 5 </a:t>
            </a:r>
            <a:r>
              <a:rPr lang="en-US" sz="1400" b="1" dirty="0" err="1" smtClean="0"/>
              <a:t>markah</a:t>
            </a:r>
            <a:r>
              <a:rPr lang="en-US" sz="1400" b="1" dirty="0" smtClean="0"/>
              <a:t> )</a:t>
            </a:r>
            <a:endParaRPr lang="en-US" sz="1400" b="1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038" y="457201"/>
            <a:ext cx="6510337" cy="781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04800" y="861060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SULIT</a:t>
            </a:r>
            <a:endParaRPr 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29200" y="86106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     ( 15 </a:t>
            </a:r>
            <a:r>
              <a:rPr lang="en-US" sz="1400" b="1" dirty="0" err="1" smtClean="0"/>
              <a:t>markah</a:t>
            </a:r>
            <a:r>
              <a:rPr lang="en-US" sz="1400" b="1" dirty="0" smtClean="0"/>
              <a:t> )</a:t>
            </a:r>
            <a:endParaRPr lang="en-US" sz="1400" b="1" dirty="0"/>
          </a:p>
        </p:txBody>
      </p:sp>
      <p:pic>
        <p:nvPicPr>
          <p:cNvPr id="8195" name="Picture 3" descr="Hasil carian imej untuk bermain bo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9371" y="762000"/>
            <a:ext cx="1643558" cy="1143000"/>
          </a:xfrm>
          <a:prstGeom prst="rect">
            <a:avLst/>
          </a:prstGeom>
          <a:noFill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078037"/>
            <a:ext cx="4306887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Connector 7"/>
          <p:cNvCxnSpPr/>
          <p:nvPr/>
        </p:nvCxnSpPr>
        <p:spPr>
          <a:xfrm>
            <a:off x="685800" y="2665412"/>
            <a:ext cx="5410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85800" y="3046412"/>
            <a:ext cx="5410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8" name="Picture 6" descr="Hasil carian imej untuk gambar kartun naik basik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3290887"/>
            <a:ext cx="1240662" cy="1052513"/>
          </a:xfrm>
          <a:prstGeom prst="rect">
            <a:avLst/>
          </a:prstGeom>
          <a:noFill/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4373563"/>
            <a:ext cx="43322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Straight Connector 12"/>
          <p:cNvCxnSpPr/>
          <p:nvPr/>
        </p:nvCxnSpPr>
        <p:spPr>
          <a:xfrm>
            <a:off x="685800" y="5029200"/>
            <a:ext cx="5410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85800" y="5408612"/>
            <a:ext cx="5410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01" name="Picture 9" descr="Hasil carian imej untuk mother cooki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90800" y="5675296"/>
            <a:ext cx="1295400" cy="1487504"/>
          </a:xfrm>
          <a:prstGeom prst="rect">
            <a:avLst/>
          </a:prstGeom>
          <a:noFill/>
        </p:spPr>
      </p:pic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3263" y="7251700"/>
            <a:ext cx="5468937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Straight Connector 16"/>
          <p:cNvCxnSpPr/>
          <p:nvPr/>
        </p:nvCxnSpPr>
        <p:spPr>
          <a:xfrm>
            <a:off x="762000" y="7923212"/>
            <a:ext cx="5410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62000" y="8304212"/>
            <a:ext cx="5410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9600" y="304800"/>
            <a:ext cx="670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Susun</a:t>
            </a:r>
            <a:r>
              <a:rPr lang="en-US" sz="1400" dirty="0" smtClean="0"/>
              <a:t>   </a:t>
            </a:r>
            <a:r>
              <a:rPr lang="en-US" sz="1400" dirty="0" err="1" smtClean="0"/>
              <a:t>perkataan</a:t>
            </a:r>
            <a:r>
              <a:rPr lang="en-US" sz="1400" dirty="0" smtClean="0"/>
              <a:t>  </a:t>
            </a:r>
            <a:r>
              <a:rPr lang="en-US" sz="1400" dirty="0" err="1" smtClean="0"/>
              <a:t>supaya</a:t>
            </a:r>
            <a:r>
              <a:rPr lang="en-US" sz="1400" dirty="0" smtClean="0"/>
              <a:t> </a:t>
            </a:r>
            <a:r>
              <a:rPr lang="en-US" sz="1400" dirty="0" err="1" smtClean="0"/>
              <a:t>menjadi</a:t>
            </a:r>
            <a:r>
              <a:rPr lang="en-US" sz="1400" dirty="0" smtClean="0"/>
              <a:t>  </a:t>
            </a:r>
            <a:r>
              <a:rPr lang="en-US" sz="1400" dirty="0" err="1" smtClean="0"/>
              <a:t>ayat</a:t>
            </a:r>
            <a:r>
              <a:rPr lang="en-US" sz="1400" dirty="0" smtClean="0"/>
              <a:t>  yang </a:t>
            </a:r>
            <a:r>
              <a:rPr lang="en-US" sz="1400" dirty="0" err="1" smtClean="0"/>
              <a:t>betul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381000" y="20574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1.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304800" y="44196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304800" y="73152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3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304800" y="304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  <a:r>
              <a:rPr lang="en-US" b="1" dirty="0" smtClean="0"/>
              <a:t>: 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04800" y="861060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SULIT</a:t>
            </a:r>
            <a:endParaRPr 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29200" y="86106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     ( </a:t>
            </a:r>
            <a:r>
              <a:rPr lang="en-US" sz="1400" b="1" dirty="0"/>
              <a:t>1</a:t>
            </a:r>
            <a:r>
              <a:rPr lang="en-US" sz="1400" b="1" dirty="0" smtClean="0"/>
              <a:t>0 </a:t>
            </a:r>
            <a:r>
              <a:rPr lang="en-US" sz="1400" b="1" dirty="0" err="1" smtClean="0"/>
              <a:t>markah</a:t>
            </a:r>
            <a:r>
              <a:rPr lang="en-US" sz="1400" b="1" dirty="0" smtClean="0"/>
              <a:t> )</a:t>
            </a:r>
            <a:endParaRPr lang="en-US" sz="1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25" y="304800"/>
            <a:ext cx="6710363" cy="803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81000" y="457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</a:t>
            </a:r>
            <a:r>
              <a:rPr lang="en-US" b="1" dirty="0" smtClean="0"/>
              <a:t>: 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861060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SULIT</a:t>
            </a:r>
            <a:endParaRPr 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29200" y="8534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     ( </a:t>
            </a:r>
            <a:r>
              <a:rPr lang="en-US" sz="1400" b="1" dirty="0"/>
              <a:t>1</a:t>
            </a:r>
            <a:r>
              <a:rPr lang="en-US" sz="1400" b="1" dirty="0" smtClean="0"/>
              <a:t>0 </a:t>
            </a:r>
            <a:r>
              <a:rPr lang="en-US" sz="1400" b="1" dirty="0" err="1" smtClean="0"/>
              <a:t>markah</a:t>
            </a:r>
            <a:r>
              <a:rPr lang="en-US" sz="1400" b="1" dirty="0" smtClean="0"/>
              <a:t> )</a:t>
            </a:r>
            <a:endParaRPr lang="en-US" sz="1400" b="1" dirty="0"/>
          </a:p>
        </p:txBody>
      </p:sp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381000" y="1295400"/>
            <a:ext cx="6172200" cy="6019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hari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ini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, </a:t>
            </a:r>
            <a:r>
              <a:rPr lang="en-US" dirty="0" err="1">
                <a:latin typeface="Tahoma" pitchFamily="34" charset="0"/>
                <a:ea typeface="Times New Roman" pitchFamily="18" charset="0"/>
                <a:cs typeface="Tahoma" pitchFamily="34" charset="0"/>
              </a:rPr>
              <a:t>S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ekolah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dirty="0" err="1">
                <a:latin typeface="Tahoma" pitchFamily="34" charset="0"/>
                <a:ea typeface="Times New Roman" pitchFamily="18" charset="0"/>
                <a:cs typeface="Tahoma" pitchFamily="34" charset="0"/>
              </a:rPr>
              <a:t>K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ebangsaan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dirty="0" err="1">
                <a:latin typeface="Tahoma" pitchFamily="34" charset="0"/>
                <a:ea typeface="Times New Roman" pitchFamily="18" charset="0"/>
                <a:cs typeface="Tahoma" pitchFamily="34" charset="0"/>
              </a:rPr>
              <a:t>D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esa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dirty="0" err="1">
                <a:latin typeface="Tahoma" pitchFamily="34" charset="0"/>
                <a:ea typeface="Times New Roman" pitchFamily="18" charset="0"/>
                <a:cs typeface="Tahoma" pitchFamily="34" charset="0"/>
              </a:rPr>
              <a:t>P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ermai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mengadakan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sukan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tahunan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semua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murid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dan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guru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berkumpul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di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padang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mereka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berhimpun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mengikut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pasukan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masing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masing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iaitu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rumah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merah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, 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rumah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biru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rumah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kuning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rumah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ungu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dan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rumah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hijau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	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ramai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ibu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bapa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yang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datang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untuk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melihat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anak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anak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mereka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menyertai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acara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sukan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itu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mereka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duduk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di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bawah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khemah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yang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disediakan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pelbagai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acara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dipertandingkan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murid-murid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yang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menang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menerima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hadiah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daripada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guru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besar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dirty="0" err="1">
                <a:latin typeface="Tahoma" pitchFamily="34" charset="0"/>
                <a:ea typeface="Times New Roman" pitchFamily="18" charset="0"/>
                <a:cs typeface="Tahoma" pitchFamily="34" charset="0"/>
              </a:rPr>
              <a:t>P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uan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dirty="0" err="1">
                <a:latin typeface="Tahoma" pitchFamily="34" charset="0"/>
                <a:ea typeface="Times New Roman" pitchFamily="18" charset="0"/>
                <a:cs typeface="Tahoma" pitchFamily="34" charset="0"/>
              </a:rPr>
              <a:t>R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afeah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04800" y="30480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16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Baca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petikan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.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Kemudian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tulis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semula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dengan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membetulkan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  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kesalahan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huruf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besar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1600" dirty="0"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304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</a:t>
            </a:r>
            <a:r>
              <a:rPr lang="en-US" b="1" dirty="0" smtClean="0"/>
              <a:t>: 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861060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SULIT</a:t>
            </a:r>
            <a:endParaRPr 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29200" y="86106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     </a:t>
            </a:r>
            <a:endParaRPr lang="en-US" sz="1400" b="1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81000" y="434966"/>
            <a:ext cx="6400800" cy="821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________________________________________________________________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________________________________________________________________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________________________________________________________________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________________________________________________________________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________________________________________________________________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________________________________________________________________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________________________________________________________________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________________________________________________________________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________________________________________________________________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________________________________________________________________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________________________________________________________________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________________________________________________________________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________________________________________________________________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________________________________________________________________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________________________________________________________________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________________________________________________________________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________________________________________________________________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________________________________________________________________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________________________________________________________________</a:t>
            </a: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________________________________________________________________</a:t>
            </a: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latin typeface="Comic Sans MS" pitchFamily="66" charset="0"/>
                <a:cs typeface="Arial" pitchFamily="34" charset="0"/>
              </a:rPr>
              <a:t>__________________________________________________________________________________________________________________________________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861060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SULIT</a:t>
            </a:r>
            <a:endParaRPr 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207</Words>
  <Application>Microsoft Office PowerPoint</Application>
  <PresentationFormat>On-screen Show (4:3)</PresentationFormat>
  <Paragraphs>81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Comic Sans MS</vt:lpstr>
      <vt:lpstr>Tahoma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ikhwani ismail ikhone</cp:lastModifiedBy>
  <cp:revision>11</cp:revision>
  <dcterms:created xsi:type="dcterms:W3CDTF">2017-02-26T01:12:13Z</dcterms:created>
  <dcterms:modified xsi:type="dcterms:W3CDTF">2017-04-15T23:50:05Z</dcterms:modified>
</cp:coreProperties>
</file>