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1" r:id="rId2"/>
    <p:sldId id="325" r:id="rId3"/>
    <p:sldId id="285" r:id="rId4"/>
    <p:sldId id="336" r:id="rId5"/>
    <p:sldId id="337" r:id="rId6"/>
    <p:sldId id="257" r:id="rId7"/>
    <p:sldId id="308" r:id="rId8"/>
    <p:sldId id="280" r:id="rId9"/>
    <p:sldId id="261" r:id="rId10"/>
    <p:sldId id="303" r:id="rId11"/>
  </p:sldIdLst>
  <p:sldSz cx="6858000" cy="9144000" type="screen4x3"/>
  <p:notesSz cx="68580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99"/>
    <a:srgbClr val="FFFF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014" y="18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8038" y="720725"/>
            <a:ext cx="2701925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60888"/>
            <a:ext cx="54864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2971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20188"/>
            <a:ext cx="29718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6AD4A5-A362-4881-A6AF-3F3430CBE4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E6FBE-EFF3-46FC-8344-1A4896C90A3D}" type="slidenum">
              <a:rPr lang="en-US"/>
              <a:pPr/>
              <a:t>1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9804FD-5C8A-464D-BFF7-877141274997}" type="slidenum">
              <a:rPr lang="en-US"/>
              <a:pPr/>
              <a:t>10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65F28E-5D38-47E2-B6B6-5DDB62B81E58}" type="slidenum">
              <a:rPr lang="en-US"/>
              <a:pPr/>
              <a:t>2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51EAEC-48A4-4AF1-911F-0A70B7FE63AB}" type="slidenum">
              <a:rPr lang="en-US"/>
              <a:pPr/>
              <a:t>3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89B3D-EC0F-4123-9108-EB424B522A1B}" type="slidenum">
              <a:rPr lang="en-US"/>
              <a:pPr/>
              <a:t>4</a:t>
            </a:fld>
            <a:endParaRPr 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E098D2-0DD2-4A80-B0EC-56E3EAEBC0D7}" type="slidenum">
              <a:rPr lang="en-US"/>
              <a:pPr/>
              <a:t>5</a:t>
            </a:fld>
            <a:endParaRPr 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AF602-EC1F-4F7A-8534-EAE8F669B0F9}" type="slidenum">
              <a:rPr lang="en-US"/>
              <a:pPr/>
              <a:t>6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D479B-0E67-47CC-BF69-97264CC9143C}" type="slidenum">
              <a:rPr lang="en-US"/>
              <a:pPr/>
              <a:t>7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DF7EB-7E29-4B5A-A39E-9DD9928A11BB}" type="slidenum">
              <a:rPr lang="en-US"/>
              <a:pPr/>
              <a:t>8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AE369-840B-4234-B6B8-37DCD9A1D537}" type="slidenum">
              <a:rPr lang="en-US"/>
              <a:pPr/>
              <a:t>9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4BB37-BE6A-4371-A792-01426687F3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37019-55B2-4E51-BB19-43F767CDF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BE65E-643C-40F4-B243-73E808B05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A6653-13B8-43EF-844D-6646B4D2E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3D0A1-F58E-4DB8-B682-1685864440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2F55C-C4DC-425E-A345-D5D17F76BD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E5148-3E27-4CD2-B388-A223AB16A8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A09E1-6A28-479C-B9BA-7147C31BE9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DA5C3-F04A-449E-B80D-915510D93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04712-B060-4903-AEDC-1E135B6FB9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5BF88-9933-4B4B-85BB-3C63051AA1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CA94A0-1FC1-4D3C-916A-08E2B5F8AE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jpeg"/><Relationship Id="rId4" Type="http://schemas.openxmlformats.org/officeDocument/2006/relationships/image" Target="../media/image5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jpeg"/><Relationship Id="rId4" Type="http://schemas.openxmlformats.org/officeDocument/2006/relationships/image" Target="../media/image5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1066800" y="3595688"/>
            <a:ext cx="441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err="1">
                <a:latin typeface="Comic Sans MS" pitchFamily="66" charset="0"/>
              </a:rPr>
              <a:t>Ujian</a:t>
            </a:r>
            <a:r>
              <a:rPr lang="en-US" sz="2800" b="1" dirty="0">
                <a:latin typeface="Comic Sans MS" pitchFamily="66" charset="0"/>
              </a:rPr>
              <a:t>  </a:t>
            </a:r>
            <a:r>
              <a:rPr lang="en-US" sz="2800" b="1" dirty="0" err="1" smtClean="0">
                <a:latin typeface="Comic Sans MS" pitchFamily="66" charset="0"/>
              </a:rPr>
              <a:t>Pertengahan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Tahun</a:t>
            </a:r>
            <a:r>
              <a:rPr lang="en-US" sz="2800" b="1" dirty="0" smtClean="0">
                <a:latin typeface="Comic Sans MS" pitchFamily="66" charset="0"/>
              </a:rPr>
              <a:t>.</a:t>
            </a:r>
            <a:r>
              <a:rPr lang="en-US" sz="2800" dirty="0" smtClean="0">
                <a:latin typeface="Comic Sans MS" pitchFamily="66" charset="0"/>
              </a:rPr>
              <a:t> 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600200" y="1219200"/>
            <a:ext cx="350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err="1">
                <a:latin typeface="Comic Sans MS" pitchFamily="66" charset="0"/>
              </a:rPr>
              <a:t>Bahasa</a:t>
            </a:r>
            <a:r>
              <a:rPr lang="en-US" sz="3200" b="1" dirty="0">
                <a:latin typeface="Comic Sans MS" pitchFamily="66" charset="0"/>
              </a:rPr>
              <a:t> </a:t>
            </a:r>
            <a:r>
              <a:rPr lang="en-US" sz="3200" b="1" dirty="0" err="1" smtClean="0">
                <a:latin typeface="Comic Sans MS" pitchFamily="66" charset="0"/>
              </a:rPr>
              <a:t>Melayu</a:t>
            </a:r>
            <a:endParaRPr lang="en-US" sz="3200" b="1" dirty="0" smtClean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b="1" dirty="0" err="1" smtClean="0">
                <a:latin typeface="Comic Sans MS" pitchFamily="66" charset="0"/>
              </a:rPr>
              <a:t>Penulisan</a:t>
            </a:r>
            <a:endParaRPr lang="en-US" sz="3200" b="1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 b="1" dirty="0" err="1">
                <a:latin typeface="Comic Sans MS" pitchFamily="66" charset="0"/>
              </a:rPr>
              <a:t>Tahun</a:t>
            </a:r>
            <a:r>
              <a:rPr lang="en-US" sz="3200" b="1" dirty="0">
                <a:latin typeface="Comic Sans MS" pitchFamily="66" charset="0"/>
              </a:rPr>
              <a:t> </a:t>
            </a:r>
            <a:r>
              <a:rPr lang="en-US" sz="3200" b="1" dirty="0" smtClean="0">
                <a:latin typeface="Comic Sans MS" pitchFamily="66" charset="0"/>
              </a:rPr>
              <a:t>1 2017</a:t>
            </a:r>
            <a:endParaRPr lang="en-US" sz="3200" b="1" dirty="0">
              <a:latin typeface="Comic Sans MS" pitchFamily="66" charset="0"/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295400" y="5410200"/>
            <a:ext cx="4800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>
                <a:latin typeface="Comic Sans MS" pitchFamily="66" charset="0"/>
              </a:rPr>
              <a:t>Nama</a:t>
            </a:r>
            <a:r>
              <a:rPr lang="en-US" sz="2000" dirty="0">
                <a:latin typeface="Comic Sans MS" pitchFamily="66" charset="0"/>
              </a:rPr>
              <a:t> :  ………………………………………………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err="1">
                <a:latin typeface="Comic Sans MS" pitchFamily="66" charset="0"/>
              </a:rPr>
              <a:t>Kelas</a:t>
            </a:r>
            <a:r>
              <a:rPr lang="en-US" sz="2000">
                <a:latin typeface="Comic Sans MS" pitchFamily="66" charset="0"/>
              </a:rPr>
              <a:t>  </a:t>
            </a:r>
            <a:r>
              <a:rPr lang="en-US" sz="2000" smtClean="0">
                <a:latin typeface="Comic Sans MS" pitchFamily="66" charset="0"/>
              </a:rPr>
              <a:t>: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914400" y="4953000"/>
            <a:ext cx="5181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kata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57200"/>
            <a:ext cx="1295400" cy="971550"/>
          </a:xfrm>
          <a:prstGeom prst="rect">
            <a:avLst/>
          </a:prstGeom>
          <a:noFill/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22860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4191000"/>
            <a:ext cx="12954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6324600"/>
            <a:ext cx="10668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1371600" y="18288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1371600" y="36576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1371600" y="58674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>
            <a:off x="1371600" y="80010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838200" y="685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990600" y="2438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1143000" y="4343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3.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295400" y="6324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1371600" y="533400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1.</a:t>
            </a:r>
          </a:p>
        </p:txBody>
      </p:sp>
      <p:sp>
        <p:nvSpPr>
          <p:cNvPr id="83992" name="Text Box 24"/>
          <p:cNvSpPr txBox="1">
            <a:spLocks noChangeArrowheads="1"/>
          </p:cNvSpPr>
          <p:nvPr/>
        </p:nvSpPr>
        <p:spPr bwMode="auto">
          <a:xfrm>
            <a:off x="1828800" y="1295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kaki   banyak   ulat</a:t>
            </a:r>
          </a:p>
        </p:txBody>
      </p:sp>
      <p:pic>
        <p:nvPicPr>
          <p:cNvPr id="83993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28600"/>
            <a:ext cx="8223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94" name="Line 26"/>
          <p:cNvSpPr>
            <a:spLocks noChangeShapeType="1"/>
          </p:cNvSpPr>
          <p:nvPr/>
        </p:nvSpPr>
        <p:spPr bwMode="auto">
          <a:xfrm>
            <a:off x="1905000" y="2209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13716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2.</a:t>
            </a:r>
          </a:p>
        </p:txBody>
      </p:sp>
      <p:sp>
        <p:nvSpPr>
          <p:cNvPr id="83996" name="Text Box 28"/>
          <p:cNvSpPr txBox="1">
            <a:spLocks noChangeArrowheads="1"/>
          </p:cNvSpPr>
          <p:nvPr/>
        </p:nvSpPr>
        <p:spPr bwMode="auto">
          <a:xfrm>
            <a:off x="1828800" y="37338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Ekor   anjing   ini</a:t>
            </a:r>
          </a:p>
        </p:txBody>
      </p:sp>
      <p:sp>
        <p:nvSpPr>
          <p:cNvPr id="83998" name="Line 30"/>
          <p:cNvSpPr>
            <a:spLocks noChangeShapeType="1"/>
          </p:cNvSpPr>
          <p:nvPr/>
        </p:nvSpPr>
        <p:spPr bwMode="auto">
          <a:xfrm>
            <a:off x="1905000" y="4648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1676400" y="5562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3.</a:t>
            </a:r>
          </a:p>
        </p:txBody>
      </p:sp>
      <p:sp>
        <p:nvSpPr>
          <p:cNvPr id="84004" name="Text Box 36"/>
          <p:cNvSpPr txBox="1">
            <a:spLocks noChangeArrowheads="1"/>
          </p:cNvSpPr>
          <p:nvPr/>
        </p:nvSpPr>
        <p:spPr bwMode="auto">
          <a:xfrm>
            <a:off x="1981200" y="65532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ikan   Abu    ini</a:t>
            </a:r>
          </a:p>
        </p:txBody>
      </p:sp>
      <p:sp>
        <p:nvSpPr>
          <p:cNvPr id="84006" name="Line 38"/>
          <p:cNvSpPr>
            <a:spLocks noChangeShapeType="1"/>
          </p:cNvSpPr>
          <p:nvPr/>
        </p:nvSpPr>
        <p:spPr bwMode="auto">
          <a:xfrm>
            <a:off x="1905000" y="74676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4007" name="Picture 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590800"/>
            <a:ext cx="10668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008" name="Picture 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5029200"/>
            <a:ext cx="10271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72" name="Picture 1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533400"/>
            <a:ext cx="14478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173" name="Picture 1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3657600"/>
            <a:ext cx="1143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174" name="Picture 1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5257800"/>
            <a:ext cx="114300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175" name="Picture 16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7010400"/>
            <a:ext cx="182880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176" name="Text Box 168"/>
          <p:cNvSpPr txBox="1">
            <a:spLocks noChangeArrowheads="1"/>
          </p:cNvSpPr>
          <p:nvPr/>
        </p:nvSpPr>
        <p:spPr bwMode="auto">
          <a:xfrm>
            <a:off x="381000" y="762000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1.</a:t>
            </a:r>
          </a:p>
        </p:txBody>
      </p:sp>
      <p:sp>
        <p:nvSpPr>
          <p:cNvPr id="43177" name="Text Box 169"/>
          <p:cNvSpPr txBox="1">
            <a:spLocks noChangeArrowheads="1"/>
          </p:cNvSpPr>
          <p:nvPr/>
        </p:nvSpPr>
        <p:spPr bwMode="auto">
          <a:xfrm>
            <a:off x="381000" y="213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2.</a:t>
            </a:r>
          </a:p>
        </p:txBody>
      </p:sp>
      <p:sp>
        <p:nvSpPr>
          <p:cNvPr id="43178" name="Text Box 170"/>
          <p:cNvSpPr txBox="1">
            <a:spLocks noChangeArrowheads="1"/>
          </p:cNvSpPr>
          <p:nvPr/>
        </p:nvSpPr>
        <p:spPr bwMode="auto">
          <a:xfrm>
            <a:off x="457200" y="3810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3.</a:t>
            </a:r>
          </a:p>
        </p:txBody>
      </p:sp>
      <p:sp>
        <p:nvSpPr>
          <p:cNvPr id="43179" name="Text Box 171"/>
          <p:cNvSpPr txBox="1">
            <a:spLocks noChangeArrowheads="1"/>
          </p:cNvSpPr>
          <p:nvPr/>
        </p:nvSpPr>
        <p:spPr bwMode="auto">
          <a:xfrm>
            <a:off x="5334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4.</a:t>
            </a:r>
          </a:p>
        </p:txBody>
      </p:sp>
      <p:sp>
        <p:nvSpPr>
          <p:cNvPr id="43180" name="Text Box 172"/>
          <p:cNvSpPr txBox="1">
            <a:spLocks noChangeArrowheads="1"/>
          </p:cNvSpPr>
          <p:nvPr/>
        </p:nvSpPr>
        <p:spPr bwMode="auto">
          <a:xfrm>
            <a:off x="533400" y="7239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5.</a:t>
            </a:r>
          </a:p>
        </p:txBody>
      </p:sp>
      <p:pic>
        <p:nvPicPr>
          <p:cNvPr id="43181" name="Picture 17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2286000"/>
            <a:ext cx="1371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182" name="Line 174"/>
          <p:cNvSpPr>
            <a:spLocks noChangeShapeType="1"/>
          </p:cNvSpPr>
          <p:nvPr/>
        </p:nvSpPr>
        <p:spPr bwMode="auto">
          <a:xfrm flipH="1">
            <a:off x="2895600" y="13716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183" name="Line 175"/>
          <p:cNvSpPr>
            <a:spLocks noChangeShapeType="1"/>
          </p:cNvSpPr>
          <p:nvPr/>
        </p:nvSpPr>
        <p:spPr bwMode="auto">
          <a:xfrm flipH="1">
            <a:off x="2895600" y="3048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184" name="Line 176"/>
          <p:cNvSpPr>
            <a:spLocks noChangeShapeType="1"/>
          </p:cNvSpPr>
          <p:nvPr/>
        </p:nvSpPr>
        <p:spPr bwMode="auto">
          <a:xfrm flipH="1">
            <a:off x="2819400" y="4191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185" name="Line 177"/>
          <p:cNvSpPr>
            <a:spLocks noChangeShapeType="1"/>
          </p:cNvSpPr>
          <p:nvPr/>
        </p:nvSpPr>
        <p:spPr bwMode="auto">
          <a:xfrm flipH="1">
            <a:off x="2819400" y="59436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186" name="Line 178"/>
          <p:cNvSpPr>
            <a:spLocks noChangeShapeType="1"/>
          </p:cNvSpPr>
          <p:nvPr/>
        </p:nvSpPr>
        <p:spPr bwMode="auto">
          <a:xfrm flipH="1">
            <a:off x="3048000" y="78486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1000"/>
            <a:ext cx="1066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1.</a:t>
            </a: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1066800" y="609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Ibu beli ……………………………………..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2.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685800" y="2362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3.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685800" y="3276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4.</a:t>
            </a:r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685800" y="4267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5.</a:t>
            </a:r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685800" y="5105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6.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685800" y="6019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7.</a:t>
            </a: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685800" y="701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8.</a:t>
            </a:r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685800" y="7786688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9.</a:t>
            </a:r>
          </a:p>
        </p:txBody>
      </p:sp>
      <p:pic>
        <p:nvPicPr>
          <p:cNvPr id="176141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19200"/>
            <a:ext cx="838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6142" name="Text Box 14"/>
          <p:cNvSpPr txBox="1">
            <a:spLocks noChangeArrowheads="1"/>
          </p:cNvSpPr>
          <p:nvPr/>
        </p:nvSpPr>
        <p:spPr bwMode="auto">
          <a:xfrm>
            <a:off x="1066800" y="15240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Kakak beli ……………………………………..</a:t>
            </a:r>
          </a:p>
        </p:txBody>
      </p:sp>
      <p:pic>
        <p:nvPicPr>
          <p:cNvPr id="176143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2133600"/>
            <a:ext cx="1295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1066800" y="2362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Ayah basuh ……………………………………..</a:t>
            </a:r>
          </a:p>
        </p:txBody>
      </p:sp>
      <p:sp>
        <p:nvSpPr>
          <p:cNvPr id="176145" name="Text Box 17"/>
          <p:cNvSpPr txBox="1">
            <a:spLocks noChangeArrowheads="1"/>
          </p:cNvSpPr>
          <p:nvPr/>
        </p:nvSpPr>
        <p:spPr bwMode="auto">
          <a:xfrm>
            <a:off x="1066800" y="3276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Ani ada  ……………………………………..</a:t>
            </a:r>
          </a:p>
        </p:txBody>
      </p:sp>
      <p:pic>
        <p:nvPicPr>
          <p:cNvPr id="176146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048000"/>
            <a:ext cx="762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6147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3886200"/>
            <a:ext cx="457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6148" name="Text Box 20"/>
          <p:cNvSpPr txBox="1">
            <a:spLocks noChangeArrowheads="1"/>
          </p:cNvSpPr>
          <p:nvPr/>
        </p:nvSpPr>
        <p:spPr bwMode="auto">
          <a:xfrm>
            <a:off x="1066800" y="4267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Datuk pasang  ……………………………………..</a:t>
            </a:r>
          </a:p>
        </p:txBody>
      </p:sp>
      <p:pic>
        <p:nvPicPr>
          <p:cNvPr id="176149" name="Picture 21" descr="jari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4876800"/>
            <a:ext cx="838200" cy="628650"/>
          </a:xfrm>
          <a:prstGeom prst="rect">
            <a:avLst/>
          </a:prstGeom>
          <a:noFill/>
        </p:spPr>
      </p:pic>
      <p:sp>
        <p:nvSpPr>
          <p:cNvPr id="176150" name="Text Box 22"/>
          <p:cNvSpPr txBox="1">
            <a:spLocks noChangeArrowheads="1"/>
          </p:cNvSpPr>
          <p:nvPr/>
        </p:nvSpPr>
        <p:spPr bwMode="auto">
          <a:xfrm>
            <a:off x="1066800" y="51054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Saya ada   ……………………………………..</a:t>
            </a:r>
          </a:p>
        </p:txBody>
      </p:sp>
      <p:pic>
        <p:nvPicPr>
          <p:cNvPr id="176151" name="Picture 23" descr="kasut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5791200"/>
            <a:ext cx="990600" cy="742950"/>
          </a:xfrm>
          <a:prstGeom prst="rect">
            <a:avLst/>
          </a:prstGeom>
          <a:noFill/>
        </p:spPr>
      </p:pic>
      <p:sp>
        <p:nvSpPr>
          <p:cNvPr id="176152" name="Text Box 24"/>
          <p:cNvSpPr txBox="1">
            <a:spLocks noChangeArrowheads="1"/>
          </p:cNvSpPr>
          <p:nvPr/>
        </p:nvSpPr>
        <p:spPr bwMode="auto">
          <a:xfrm>
            <a:off x="1066800" y="60198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Abang ada   ……………………………………..</a:t>
            </a:r>
          </a:p>
        </p:txBody>
      </p:sp>
      <p:pic>
        <p:nvPicPr>
          <p:cNvPr id="176153" name="Picture 25" descr="katak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6781800"/>
            <a:ext cx="914400" cy="685800"/>
          </a:xfrm>
          <a:prstGeom prst="rect">
            <a:avLst/>
          </a:prstGeom>
          <a:noFill/>
        </p:spPr>
      </p:pic>
      <p:sp>
        <p:nvSpPr>
          <p:cNvPr id="176154" name="Text Box 26"/>
          <p:cNvSpPr txBox="1">
            <a:spLocks noChangeArrowheads="1"/>
          </p:cNvSpPr>
          <p:nvPr/>
        </p:nvSpPr>
        <p:spPr bwMode="auto">
          <a:xfrm>
            <a:off x="1066800" y="70104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Ini seekor    ……………………………………..</a:t>
            </a:r>
          </a:p>
        </p:txBody>
      </p:sp>
      <p:pic>
        <p:nvPicPr>
          <p:cNvPr id="176155" name="Picture 2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29200" y="7696200"/>
            <a:ext cx="914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6156" name="Text Box 28"/>
          <p:cNvSpPr txBox="1">
            <a:spLocks noChangeArrowheads="1"/>
          </p:cNvSpPr>
          <p:nvPr/>
        </p:nvSpPr>
        <p:spPr bwMode="auto">
          <a:xfrm>
            <a:off x="1143000" y="7848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Ibu masak kari    ………………………….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6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  <p:bldP spid="176142" grpId="0"/>
      <p:bldP spid="176144" grpId="0"/>
      <p:bldP spid="176145" grpId="0"/>
      <p:bldP spid="176148" grpId="0"/>
      <p:bldP spid="176150" grpId="0"/>
      <p:bldP spid="176152" grpId="0"/>
      <p:bldP spid="176154" grpId="0"/>
      <p:bldP spid="1761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1000"/>
            <a:ext cx="1066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344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1.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066800" y="609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Ibu beli ……………………………………..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2.</a:t>
            </a: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685800" y="2362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3.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685800" y="3276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4.</a:t>
            </a: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685800" y="4267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5.</a:t>
            </a:r>
          </a:p>
        </p:txBody>
      </p:sp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685800" y="5105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6.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685800" y="6019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7.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685800" y="701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8.</a:t>
            </a:r>
          </a:p>
        </p:txBody>
      </p:sp>
      <p:sp>
        <p:nvSpPr>
          <p:cNvPr id="178188" name="Text Box 12"/>
          <p:cNvSpPr txBox="1">
            <a:spLocks noChangeArrowheads="1"/>
          </p:cNvSpPr>
          <p:nvPr/>
        </p:nvSpPr>
        <p:spPr bwMode="auto">
          <a:xfrm>
            <a:off x="685800" y="7786688"/>
            <a:ext cx="38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9.</a:t>
            </a:r>
          </a:p>
        </p:txBody>
      </p:sp>
      <p:pic>
        <p:nvPicPr>
          <p:cNvPr id="17818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19200"/>
            <a:ext cx="838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1066800" y="15240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Kakak beli ……………………………………..</a:t>
            </a:r>
          </a:p>
        </p:txBody>
      </p:sp>
      <p:pic>
        <p:nvPicPr>
          <p:cNvPr id="17819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2133600"/>
            <a:ext cx="1295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1066800" y="2362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Ayah basuh ……………………………………..</a:t>
            </a:r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1066800" y="3276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Ani ada  ……………………………………..</a:t>
            </a:r>
          </a:p>
        </p:txBody>
      </p:sp>
      <p:pic>
        <p:nvPicPr>
          <p:cNvPr id="178194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048000"/>
            <a:ext cx="762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195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3886200"/>
            <a:ext cx="457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196" name="Text Box 20"/>
          <p:cNvSpPr txBox="1">
            <a:spLocks noChangeArrowheads="1"/>
          </p:cNvSpPr>
          <p:nvPr/>
        </p:nvSpPr>
        <p:spPr bwMode="auto">
          <a:xfrm>
            <a:off x="1066800" y="4267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Datuk pasang  ……………………………………..</a:t>
            </a:r>
          </a:p>
        </p:txBody>
      </p:sp>
      <p:pic>
        <p:nvPicPr>
          <p:cNvPr id="178197" name="Picture 21" descr="jari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4876800"/>
            <a:ext cx="838200" cy="628650"/>
          </a:xfrm>
          <a:prstGeom prst="rect">
            <a:avLst/>
          </a:prstGeom>
          <a:noFill/>
        </p:spPr>
      </p:pic>
      <p:sp>
        <p:nvSpPr>
          <p:cNvPr id="178198" name="Text Box 22"/>
          <p:cNvSpPr txBox="1">
            <a:spLocks noChangeArrowheads="1"/>
          </p:cNvSpPr>
          <p:nvPr/>
        </p:nvSpPr>
        <p:spPr bwMode="auto">
          <a:xfrm>
            <a:off x="1066800" y="51054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Saya ada   ……………………………………..</a:t>
            </a:r>
          </a:p>
        </p:txBody>
      </p:sp>
      <p:pic>
        <p:nvPicPr>
          <p:cNvPr id="178199" name="Picture 23" descr="kasut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5791200"/>
            <a:ext cx="990600" cy="742950"/>
          </a:xfrm>
          <a:prstGeom prst="rect">
            <a:avLst/>
          </a:prstGeom>
          <a:noFill/>
        </p:spPr>
      </p:pic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1066800" y="60198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Abang ada   ……………………………………..</a:t>
            </a:r>
          </a:p>
        </p:txBody>
      </p:sp>
      <p:pic>
        <p:nvPicPr>
          <p:cNvPr id="178201" name="Picture 25" descr="katak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6781800"/>
            <a:ext cx="914400" cy="685800"/>
          </a:xfrm>
          <a:prstGeom prst="rect">
            <a:avLst/>
          </a:prstGeom>
          <a:noFill/>
        </p:spPr>
      </p:pic>
      <p:sp>
        <p:nvSpPr>
          <p:cNvPr id="178202" name="Text Box 26"/>
          <p:cNvSpPr txBox="1">
            <a:spLocks noChangeArrowheads="1"/>
          </p:cNvSpPr>
          <p:nvPr/>
        </p:nvSpPr>
        <p:spPr bwMode="auto">
          <a:xfrm>
            <a:off x="1066800" y="70104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Ini seekor    ……………………………………..</a:t>
            </a:r>
          </a:p>
        </p:txBody>
      </p:sp>
      <p:pic>
        <p:nvPicPr>
          <p:cNvPr id="178203" name="Picture 2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29200" y="7696200"/>
            <a:ext cx="914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204" name="Text Box 28"/>
          <p:cNvSpPr txBox="1">
            <a:spLocks noChangeArrowheads="1"/>
          </p:cNvSpPr>
          <p:nvPr/>
        </p:nvSpPr>
        <p:spPr bwMode="auto">
          <a:xfrm>
            <a:off x="1143000" y="78486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1600" b="1">
                <a:latin typeface="Comic Sans MS" pitchFamily="66" charset="0"/>
              </a:rPr>
              <a:t>Ibu masak kari    ………………………….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8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/>
      <p:bldP spid="178190" grpId="0"/>
      <p:bldP spid="178192" grpId="0"/>
      <p:bldP spid="178193" grpId="0"/>
      <p:bldP spid="178196" grpId="0"/>
      <p:bldP spid="178198" grpId="0"/>
      <p:bldP spid="178200" grpId="0"/>
      <p:bldP spid="178202" grpId="0"/>
      <p:bldP spid="178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81000"/>
            <a:ext cx="16002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24000" y="1600200"/>
            <a:ext cx="4267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600">
                <a:latin typeface="Comic Sans MS" pitchFamily="66" charset="0"/>
              </a:rPr>
              <a:t>ibu ikan ini</a:t>
            </a:r>
          </a:p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…………………………………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3429000"/>
            <a:ext cx="1143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447800" y="4724400"/>
            <a:ext cx="487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2.saya ayam ini …………………………………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6019800"/>
            <a:ext cx="1447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447800" y="7467600"/>
            <a:ext cx="487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3. bola main saya 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5867400" cy="81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524000" y="1600200"/>
            <a:ext cx="4267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600">
                <a:latin typeface="Comic Sans MS" pitchFamily="66" charset="0"/>
              </a:rPr>
              <a:t>pokok ini kayu</a:t>
            </a:r>
          </a:p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…………………………………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447800" y="4572000"/>
            <a:ext cx="487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2. daun pokok itu …………………………………</a:t>
            </a:r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6019800"/>
            <a:ext cx="1447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447800" y="7467600"/>
            <a:ext cx="4876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3. bola main saya …………………………………</a:t>
            </a:r>
          </a:p>
        </p:txBody>
      </p:sp>
      <p:pic>
        <p:nvPicPr>
          <p:cNvPr id="3789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04800"/>
            <a:ext cx="12477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3505200"/>
            <a:ext cx="10477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0" name="Text Box 118"/>
          <p:cNvSpPr txBox="1">
            <a:spLocks noChangeArrowheads="1"/>
          </p:cNvSpPr>
          <p:nvPr/>
        </p:nvSpPr>
        <p:spPr bwMode="auto">
          <a:xfrm>
            <a:off x="533400" y="1295400"/>
            <a:ext cx="586740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	Pada minggu lepas saya dan emak pergi  ke pasar. Kami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pergi ………………………………… kereta ayah. Emak ………………………… bakul.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Ibu bercadang …………………………… beberapa jenis barangan keperluan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dapur. Setibanya di pasar, emak terus ke tempat ………………………..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ikan. Emak membeli beberapa ekor ikan.  Seterusnya emak pergi ke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tempat menjual ………………………………… . Emak membeli sayur kubis dan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sayur kangkung.  Emak juga pergi ke tempat …………………………. gerai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buah-buahan.</a:t>
            </a:r>
          </a:p>
        </p:txBody>
      </p:sp>
      <p:sp>
        <p:nvSpPr>
          <p:cNvPr id="18552" name="Text Box 120"/>
          <p:cNvSpPr txBox="1">
            <a:spLocks noChangeArrowheads="1"/>
          </p:cNvSpPr>
          <p:nvPr/>
        </p:nvSpPr>
        <p:spPr bwMode="auto">
          <a:xfrm>
            <a:off x="4495800" y="3810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menaiki</a:t>
            </a:r>
          </a:p>
        </p:txBody>
      </p:sp>
      <p:sp>
        <p:nvSpPr>
          <p:cNvPr id="18553" name="Text Box 121"/>
          <p:cNvSpPr txBox="1">
            <a:spLocks noChangeArrowheads="1"/>
          </p:cNvSpPr>
          <p:nvPr/>
        </p:nvSpPr>
        <p:spPr bwMode="auto">
          <a:xfrm>
            <a:off x="2590800" y="838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membawa</a:t>
            </a:r>
          </a:p>
        </p:txBody>
      </p:sp>
      <p:sp>
        <p:nvSpPr>
          <p:cNvPr id="18554" name="Text Box 122"/>
          <p:cNvSpPr txBox="1">
            <a:spLocks noChangeArrowheads="1"/>
          </p:cNvSpPr>
          <p:nvPr/>
        </p:nvSpPr>
        <p:spPr bwMode="auto">
          <a:xfrm>
            <a:off x="914400" y="9144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membeli</a:t>
            </a:r>
          </a:p>
        </p:txBody>
      </p:sp>
      <p:sp>
        <p:nvSpPr>
          <p:cNvPr id="18555" name="Text Box 123"/>
          <p:cNvSpPr txBox="1">
            <a:spLocks noChangeArrowheads="1"/>
          </p:cNvSpPr>
          <p:nvPr/>
        </p:nvSpPr>
        <p:spPr bwMode="auto">
          <a:xfrm>
            <a:off x="4572000" y="7620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menjual</a:t>
            </a:r>
          </a:p>
        </p:txBody>
      </p:sp>
      <p:sp>
        <p:nvSpPr>
          <p:cNvPr id="18556" name="Text Box 124"/>
          <p:cNvSpPr txBox="1">
            <a:spLocks noChangeArrowheads="1"/>
          </p:cNvSpPr>
          <p:nvPr/>
        </p:nvSpPr>
        <p:spPr bwMode="auto">
          <a:xfrm>
            <a:off x="2514600" y="457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Sayur-sayuran</a:t>
            </a:r>
          </a:p>
        </p:txBody>
      </p:sp>
      <p:sp>
        <p:nvSpPr>
          <p:cNvPr id="18557" name="Text Box 125"/>
          <p:cNvSpPr txBox="1">
            <a:spLocks noChangeArrowheads="1"/>
          </p:cNvSpPr>
          <p:nvPr/>
        </p:nvSpPr>
        <p:spPr bwMode="auto">
          <a:xfrm>
            <a:off x="914400" y="457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melihat </a:t>
            </a:r>
          </a:p>
        </p:txBody>
      </p:sp>
      <p:pic>
        <p:nvPicPr>
          <p:cNvPr id="18558" name="Picture 1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191000"/>
            <a:ext cx="12954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559" name="Text Box 127"/>
          <p:cNvSpPr txBox="1">
            <a:spLocks noChangeArrowheads="1"/>
          </p:cNvSpPr>
          <p:nvPr/>
        </p:nvSpPr>
        <p:spPr bwMode="auto">
          <a:xfrm>
            <a:off x="2209800" y="42672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pergi ibu ke pasar bakul membawa </a:t>
            </a:r>
          </a:p>
        </p:txBody>
      </p:sp>
      <p:sp>
        <p:nvSpPr>
          <p:cNvPr id="18560" name="Text Box 128"/>
          <p:cNvSpPr txBox="1">
            <a:spLocks noChangeArrowheads="1"/>
          </p:cNvSpPr>
          <p:nvPr/>
        </p:nvSpPr>
        <p:spPr bwMode="auto">
          <a:xfrm>
            <a:off x="457200" y="4419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2.</a:t>
            </a:r>
          </a:p>
        </p:txBody>
      </p:sp>
      <p:sp>
        <p:nvSpPr>
          <p:cNvPr id="18561" name="Text Box 129"/>
          <p:cNvSpPr txBox="1">
            <a:spLocks noChangeArrowheads="1"/>
          </p:cNvSpPr>
          <p:nvPr/>
        </p:nvSpPr>
        <p:spPr bwMode="auto">
          <a:xfrm>
            <a:off x="381000" y="56388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3.</a:t>
            </a:r>
          </a:p>
        </p:txBody>
      </p:sp>
      <p:sp>
        <p:nvSpPr>
          <p:cNvPr id="18562" name="Text Box 130"/>
          <p:cNvSpPr txBox="1">
            <a:spLocks noChangeArrowheads="1"/>
          </p:cNvSpPr>
          <p:nvPr/>
        </p:nvSpPr>
        <p:spPr bwMode="auto">
          <a:xfrm>
            <a:off x="2133600" y="48006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…………………………………………………………………………….</a:t>
            </a:r>
          </a:p>
        </p:txBody>
      </p:sp>
      <p:pic>
        <p:nvPicPr>
          <p:cNvPr id="18563" name="Picture 1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5334000"/>
            <a:ext cx="12192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564" name="Text Box 132"/>
          <p:cNvSpPr txBox="1">
            <a:spLocks noChangeArrowheads="1"/>
          </p:cNvSpPr>
          <p:nvPr/>
        </p:nvSpPr>
        <p:spPr bwMode="auto">
          <a:xfrm>
            <a:off x="2209800" y="54864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bola bermain petang saya waktu pada </a:t>
            </a:r>
          </a:p>
        </p:txBody>
      </p:sp>
      <p:sp>
        <p:nvSpPr>
          <p:cNvPr id="18565" name="Text Box 133"/>
          <p:cNvSpPr txBox="1">
            <a:spLocks noChangeArrowheads="1"/>
          </p:cNvSpPr>
          <p:nvPr/>
        </p:nvSpPr>
        <p:spPr bwMode="auto">
          <a:xfrm>
            <a:off x="2286000" y="59436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…………………………………………………………………………….</a:t>
            </a:r>
          </a:p>
        </p:txBody>
      </p:sp>
      <p:pic>
        <p:nvPicPr>
          <p:cNvPr id="18566" name="Picture 1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6553200"/>
            <a:ext cx="10668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567" name="Text Box 135"/>
          <p:cNvSpPr txBox="1">
            <a:spLocks noChangeArrowheads="1"/>
          </p:cNvSpPr>
          <p:nvPr/>
        </p:nvSpPr>
        <p:spPr bwMode="auto">
          <a:xfrm>
            <a:off x="381000" y="67818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4.</a:t>
            </a:r>
          </a:p>
        </p:txBody>
      </p:sp>
      <p:sp>
        <p:nvSpPr>
          <p:cNvPr id="18568" name="Text Box 136"/>
          <p:cNvSpPr txBox="1">
            <a:spLocks noChangeArrowheads="1"/>
          </p:cNvSpPr>
          <p:nvPr/>
        </p:nvSpPr>
        <p:spPr bwMode="auto">
          <a:xfrm>
            <a:off x="2362200" y="66294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buku saya menyusun bilik di dalam </a:t>
            </a:r>
          </a:p>
        </p:txBody>
      </p:sp>
      <p:sp>
        <p:nvSpPr>
          <p:cNvPr id="18569" name="Text Box 137"/>
          <p:cNvSpPr txBox="1">
            <a:spLocks noChangeArrowheads="1"/>
          </p:cNvSpPr>
          <p:nvPr/>
        </p:nvSpPr>
        <p:spPr bwMode="auto">
          <a:xfrm>
            <a:off x="2286000" y="70866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…………………………………………………………………………….</a:t>
            </a:r>
          </a:p>
        </p:txBody>
      </p:sp>
      <p:pic>
        <p:nvPicPr>
          <p:cNvPr id="18570" name="Picture 138" descr="kata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7696200"/>
            <a:ext cx="838200" cy="628650"/>
          </a:xfrm>
          <a:prstGeom prst="rect">
            <a:avLst/>
          </a:prstGeom>
          <a:noFill/>
        </p:spPr>
      </p:pic>
      <p:sp>
        <p:nvSpPr>
          <p:cNvPr id="18571" name="Text Box 139"/>
          <p:cNvSpPr txBox="1">
            <a:spLocks noChangeArrowheads="1"/>
          </p:cNvSpPr>
          <p:nvPr/>
        </p:nvSpPr>
        <p:spPr bwMode="auto">
          <a:xfrm>
            <a:off x="381000" y="7772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5.</a:t>
            </a:r>
          </a:p>
        </p:txBody>
      </p:sp>
      <p:sp>
        <p:nvSpPr>
          <p:cNvPr id="18572" name="Text Box 140"/>
          <p:cNvSpPr txBox="1">
            <a:spLocks noChangeArrowheads="1"/>
          </p:cNvSpPr>
          <p:nvPr/>
        </p:nvSpPr>
        <p:spPr bwMode="auto">
          <a:xfrm>
            <a:off x="2362200" y="77724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melompat katak boleh tinggi </a:t>
            </a:r>
          </a:p>
        </p:txBody>
      </p:sp>
      <p:sp>
        <p:nvSpPr>
          <p:cNvPr id="18573" name="Text Box 141"/>
          <p:cNvSpPr txBox="1">
            <a:spLocks noChangeArrowheads="1"/>
          </p:cNvSpPr>
          <p:nvPr/>
        </p:nvSpPr>
        <p:spPr bwMode="auto">
          <a:xfrm>
            <a:off x="2286000" y="822960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…………………………………………………………………………….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1761</TotalTime>
  <Words>220</Words>
  <Application>Microsoft PowerPoint</Application>
  <PresentationFormat>On-screen Show (4:3)</PresentationFormat>
  <Paragraphs>102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user1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min</cp:lastModifiedBy>
  <cp:revision>56</cp:revision>
  <dcterms:created xsi:type="dcterms:W3CDTF">2009-01-21T00:48:00Z</dcterms:created>
  <dcterms:modified xsi:type="dcterms:W3CDTF">2017-04-14T16:48:17Z</dcterms:modified>
</cp:coreProperties>
</file>